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7" r:id="rId3"/>
    <p:sldId id="258" r:id="rId4"/>
    <p:sldId id="259" r:id="rId5"/>
    <p:sldId id="260" r:id="rId6"/>
    <p:sldId id="265" r:id="rId7"/>
    <p:sldId id="268" r:id="rId8"/>
    <p:sldId id="261" r:id="rId9"/>
    <p:sldId id="266" r:id="rId10"/>
    <p:sldId id="262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8" r:id="rId28"/>
    <p:sldId id="270" r:id="rId29"/>
    <p:sldId id="289" r:id="rId30"/>
    <p:sldId id="297" r:id="rId31"/>
    <p:sldId id="291" r:id="rId32"/>
    <p:sldId id="300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6E66-F967-448D-A18C-5B33DE612209}" type="datetimeFigureOut">
              <a:rPr lang="pl-PL" smtClean="0"/>
              <a:pPr/>
              <a:t>2020-03-24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D738-04D4-4FAB-8BA5-29B1F04D51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6E66-F967-448D-A18C-5B33DE612209}" type="datetimeFigureOut">
              <a:rPr lang="pl-PL" smtClean="0"/>
              <a:pPr/>
              <a:t>2020-03-24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D738-04D4-4FAB-8BA5-29B1F04D51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6E66-F967-448D-A18C-5B33DE612209}" type="datetimeFigureOut">
              <a:rPr lang="pl-PL" smtClean="0"/>
              <a:pPr/>
              <a:t>2020-03-24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D738-04D4-4FAB-8BA5-29B1F04D51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6E66-F967-448D-A18C-5B33DE612209}" type="datetimeFigureOut">
              <a:rPr lang="pl-PL" smtClean="0"/>
              <a:pPr/>
              <a:t>2020-03-24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D738-04D4-4FAB-8BA5-29B1F04D51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6E66-F967-448D-A18C-5B33DE612209}" type="datetimeFigureOut">
              <a:rPr lang="pl-PL" smtClean="0"/>
              <a:pPr/>
              <a:t>2020-03-24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D738-04D4-4FAB-8BA5-29B1F04D51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6E66-F967-448D-A18C-5B33DE612209}" type="datetimeFigureOut">
              <a:rPr lang="pl-PL" smtClean="0"/>
              <a:pPr/>
              <a:t>2020-03-24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D738-04D4-4FAB-8BA5-29B1F04D51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6E66-F967-448D-A18C-5B33DE612209}" type="datetimeFigureOut">
              <a:rPr lang="pl-PL" smtClean="0"/>
              <a:pPr/>
              <a:t>2020-03-24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D738-04D4-4FAB-8BA5-29B1F04D51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6E66-F967-448D-A18C-5B33DE612209}" type="datetimeFigureOut">
              <a:rPr lang="pl-PL" smtClean="0"/>
              <a:pPr/>
              <a:t>2020-03-24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D738-04D4-4FAB-8BA5-29B1F04D51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6E66-F967-448D-A18C-5B33DE612209}" type="datetimeFigureOut">
              <a:rPr lang="pl-PL" smtClean="0"/>
              <a:pPr/>
              <a:t>2020-03-24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D738-04D4-4FAB-8BA5-29B1F04D51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6E66-F967-448D-A18C-5B33DE612209}" type="datetimeFigureOut">
              <a:rPr lang="pl-PL" smtClean="0"/>
              <a:pPr/>
              <a:t>2020-03-24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D738-04D4-4FAB-8BA5-29B1F04D51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6E66-F967-448D-A18C-5B33DE612209}" type="datetimeFigureOut">
              <a:rPr lang="pl-PL" smtClean="0"/>
              <a:pPr/>
              <a:t>2020-03-24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D738-04D4-4FAB-8BA5-29B1F04D51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836E66-F967-448D-A18C-5B33DE612209}" type="datetimeFigureOut">
              <a:rPr lang="pl-PL" smtClean="0"/>
              <a:pPr/>
              <a:t>2020-03-24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BED738-04D4-4FAB-8BA5-29B1F04D516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-180528" y="731520"/>
            <a:ext cx="9324528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Warsztaty eksperymentalne</a:t>
            </a:r>
            <a:endParaRPr lang="pl-PL" sz="4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132856"/>
            <a:ext cx="4689871" cy="351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233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36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2" y="32079"/>
            <a:ext cx="9137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410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13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37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856" y="0"/>
            <a:ext cx="8906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50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95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52520" cy="687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2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2240"/>
          </a:xfrm>
        </p:spPr>
      </p:pic>
    </p:spTree>
    <p:extLst>
      <p:ext uri="{BB962C8B-B14F-4D97-AF65-F5344CB8AC3E}">
        <p14:creationId xmlns:p14="http://schemas.microsoft.com/office/powerpoint/2010/main" xmlns="" val="70550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92088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Warsztaty sensoryczne</a:t>
            </a:r>
            <a:endParaRPr lang="pl-PL" sz="48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916832"/>
            <a:ext cx="662473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86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002"/>
            <a:ext cx="9144000" cy="68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1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294"/>
            <a:ext cx="9144000" cy="68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609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462"/>
            <a:ext cx="9252520" cy="6876256"/>
          </a:xfrm>
        </p:spPr>
      </p:pic>
    </p:spTree>
    <p:extLst>
      <p:ext uri="{BB962C8B-B14F-4D97-AF65-F5344CB8AC3E}">
        <p14:creationId xmlns:p14="http://schemas.microsoft.com/office/powerpoint/2010/main" xmlns="" val="418684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26" y="0"/>
            <a:ext cx="9109574" cy="68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42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614"/>
            <a:ext cx="9144000" cy="68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61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60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704" y="0"/>
            <a:ext cx="9165704" cy="672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506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152" y="-566"/>
            <a:ext cx="9169152" cy="700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328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34" y="0"/>
            <a:ext cx="9160234" cy="69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817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320" y="29700"/>
            <a:ext cx="9157320" cy="688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55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68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500"/>
            <a:ext cx="9144000" cy="6984830"/>
          </a:xfrm>
          <a:prstGeom prst="rect">
            <a:avLst/>
          </a:prstGeom>
        </p:spPr>
      </p:pic>
      <p:sp>
        <p:nvSpPr>
          <p:cNvPr id="21" name="Symbol zastępczy zawartości 2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63562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522"/>
            <a:ext cx="9144000" cy="68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920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10"/>
            <a:ext cx="9252520" cy="6858209"/>
          </a:xfrm>
        </p:spPr>
      </p:pic>
    </p:spTree>
    <p:extLst>
      <p:ext uri="{BB962C8B-B14F-4D97-AF65-F5344CB8AC3E}">
        <p14:creationId xmlns:p14="http://schemas.microsoft.com/office/powerpoint/2010/main" xmlns="" val="27468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6443"/>
            <a:ext cx="9144000" cy="646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01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23" y="0"/>
            <a:ext cx="9146023" cy="6858000"/>
          </a:xfrm>
        </p:spPr>
      </p:pic>
    </p:spTree>
    <p:extLst>
      <p:ext uri="{BB962C8B-B14F-4D97-AF65-F5344CB8AC3E}">
        <p14:creationId xmlns:p14="http://schemas.microsoft.com/office/powerpoint/2010/main" xmlns="" val="168202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488832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POWODZENIA</a:t>
            </a:r>
          </a:p>
          <a:p>
            <a:pPr marL="45720" indent="0" algn="ctr">
              <a:buNone/>
            </a:pPr>
            <a:endParaRPr lang="pl-PL" sz="8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276869"/>
            <a:ext cx="4190603" cy="419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69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180" y="16024"/>
            <a:ext cx="9177180" cy="6981444"/>
          </a:xfrm>
        </p:spPr>
      </p:pic>
    </p:spTree>
    <p:extLst>
      <p:ext uri="{BB962C8B-B14F-4D97-AF65-F5344CB8AC3E}">
        <p14:creationId xmlns:p14="http://schemas.microsoft.com/office/powerpoint/2010/main" xmlns="" val="30949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ymbol zastępczy zawartości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7" name="Obraz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117" y="0"/>
            <a:ext cx="9177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75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0" y="0"/>
            <a:ext cx="9140730" cy="680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99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81" y="7105"/>
            <a:ext cx="9124319" cy="692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262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220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55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</TotalTime>
  <Words>5</Words>
  <Application>Microsoft Office PowerPoint</Application>
  <PresentationFormat>Pokaz na ekranie (4:3)</PresentationFormat>
  <Paragraphs>3</Paragraphs>
  <Slides>32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Aerodynamiczny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WSPÓLNY CZAS  Z DZIECKIEM  W DOMU</dc:title>
  <dc:creator>Piotr</dc:creator>
  <cp:lastModifiedBy>Beata</cp:lastModifiedBy>
  <cp:revision>5</cp:revision>
  <dcterms:created xsi:type="dcterms:W3CDTF">2020-03-19T09:29:39Z</dcterms:created>
  <dcterms:modified xsi:type="dcterms:W3CDTF">2020-03-24T21:55:31Z</dcterms:modified>
</cp:coreProperties>
</file>