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sz="3200" dirty="0" err="1" smtClean="0"/>
              <a:t>Magyar</a:t>
            </a:r>
            <a:r>
              <a:rPr lang="sk-SK" sz="3200" dirty="0" smtClean="0"/>
              <a:t> </a:t>
            </a:r>
            <a:r>
              <a:rPr lang="sk-SK" sz="3200" dirty="0" err="1" smtClean="0"/>
              <a:t>tannyelvű</a:t>
            </a:r>
            <a:r>
              <a:rPr lang="sk-SK" sz="3200" dirty="0" smtClean="0"/>
              <a:t> </a:t>
            </a:r>
            <a:r>
              <a:rPr lang="sk-SK" sz="3200" dirty="0" err="1" smtClean="0"/>
              <a:t>speciális</a:t>
            </a:r>
            <a:r>
              <a:rPr lang="sk-SK" sz="3200" dirty="0" smtClean="0"/>
              <a:t> </a:t>
            </a:r>
            <a:r>
              <a:rPr lang="sk-SK" sz="3200" dirty="0" err="1" smtClean="0"/>
              <a:t>iskola</a:t>
            </a:r>
            <a:r>
              <a:rPr lang="sk-SK" sz="3200" dirty="0" smtClean="0"/>
              <a:t> </a:t>
            </a:r>
            <a:r>
              <a:rPr lang="sk-SK" sz="3200" dirty="0" err="1" smtClean="0"/>
              <a:t>rimaszombat</a:t>
            </a:r>
            <a:r>
              <a:rPr lang="sk-SK" sz="3200" dirty="0" smtClean="0"/>
              <a:t/>
            </a:r>
            <a:br>
              <a:rPr lang="sk-SK" sz="3200" dirty="0" smtClean="0"/>
            </a:br>
            <a:r>
              <a:rPr lang="sk-SK" sz="3200" dirty="0" smtClean="0"/>
              <a:t/>
            </a:r>
            <a:br>
              <a:rPr lang="sk-SK" sz="3200" dirty="0" smtClean="0"/>
            </a:br>
            <a:r>
              <a:rPr lang="sk-SK" sz="3200" dirty="0" err="1" smtClean="0"/>
              <a:t>tantárgy</a:t>
            </a:r>
            <a:r>
              <a:rPr lang="sk-SK" sz="3200" dirty="0" smtClean="0"/>
              <a:t>: matematika</a:t>
            </a:r>
            <a:br>
              <a:rPr lang="sk-SK" sz="3200" dirty="0" smtClean="0"/>
            </a:br>
            <a:r>
              <a:rPr lang="sk-SK" sz="3200" dirty="0" smtClean="0"/>
              <a:t/>
            </a:r>
            <a:br>
              <a:rPr lang="sk-SK" sz="3200" dirty="0" smtClean="0"/>
            </a:br>
            <a:r>
              <a:rPr lang="sk-SK" sz="3200" dirty="0" err="1" smtClean="0"/>
              <a:t>évfolyam</a:t>
            </a:r>
            <a:r>
              <a:rPr lang="sk-SK" sz="3200" dirty="0" smtClean="0"/>
              <a:t>: </a:t>
            </a:r>
            <a:r>
              <a:rPr lang="sk-SK" sz="3200" dirty="0" err="1" smtClean="0"/>
              <a:t>tizedik</a:t>
            </a:r>
            <a:r>
              <a:rPr lang="sk-SK" sz="3200" dirty="0" smtClean="0"/>
              <a:t> /b </a:t>
            </a:r>
            <a:r>
              <a:rPr lang="sk-SK" sz="3200" dirty="0" err="1" smtClean="0"/>
              <a:t>variáns</a:t>
            </a:r>
            <a:r>
              <a:rPr lang="sk-SK" sz="3200" dirty="0" smtClean="0"/>
              <a:t>/</a:t>
            </a:r>
            <a:endParaRPr lang="sk-SK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212" y="3972655"/>
            <a:ext cx="6400800" cy="1947333"/>
          </a:xfrm>
        </p:spPr>
        <p:txBody>
          <a:bodyPr>
            <a:normAutofit lnSpcReduction="10000"/>
          </a:bodyPr>
          <a:lstStyle/>
          <a:p>
            <a:pPr algn="ctr"/>
            <a:r>
              <a:rPr lang="sk-SK" sz="3600" b="1" dirty="0" err="1" smtClean="0">
                <a:solidFill>
                  <a:schemeClr val="bg1"/>
                </a:solidFill>
              </a:rPr>
              <a:t>Tananyag</a:t>
            </a:r>
            <a:r>
              <a:rPr lang="sk-SK" sz="3600" b="1" dirty="0" smtClean="0">
                <a:solidFill>
                  <a:schemeClr val="bg1"/>
                </a:solidFill>
              </a:rPr>
              <a:t>: </a:t>
            </a:r>
          </a:p>
          <a:p>
            <a:pPr algn="ctr"/>
            <a:r>
              <a:rPr lang="sk-SK" sz="3600" b="1" dirty="0" smtClean="0">
                <a:solidFill>
                  <a:schemeClr val="bg1"/>
                </a:solidFill>
              </a:rPr>
              <a:t>A </a:t>
            </a:r>
            <a:r>
              <a:rPr lang="sk-SK" sz="3600" b="1" dirty="0" err="1" smtClean="0">
                <a:solidFill>
                  <a:schemeClr val="bg1"/>
                </a:solidFill>
              </a:rPr>
              <a:t>szorzás</a:t>
            </a:r>
            <a:r>
              <a:rPr lang="sk-SK" sz="3600" b="1" dirty="0">
                <a:solidFill>
                  <a:schemeClr val="bg1"/>
                </a:solidFill>
              </a:rPr>
              <a:t> </a:t>
            </a:r>
            <a:r>
              <a:rPr lang="sk-SK" sz="3600" b="1" dirty="0" err="1" smtClean="0">
                <a:solidFill>
                  <a:schemeClr val="bg1"/>
                </a:solidFill>
              </a:rPr>
              <a:t>ismétlése</a:t>
            </a:r>
            <a:r>
              <a:rPr lang="sk-SK" sz="3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sk-SK" sz="3600" b="1" dirty="0" smtClean="0">
                <a:solidFill>
                  <a:schemeClr val="bg1"/>
                </a:solidFill>
              </a:rPr>
              <a:t>a 30-as </a:t>
            </a:r>
            <a:r>
              <a:rPr lang="sk-SK" sz="3600" b="1" dirty="0" err="1" smtClean="0">
                <a:solidFill>
                  <a:schemeClr val="bg1"/>
                </a:solidFill>
              </a:rPr>
              <a:t>számkörben</a:t>
            </a:r>
            <a:endParaRPr lang="sk-SK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919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chemeClr val="bg1"/>
                </a:solidFill>
              </a:rPr>
              <a:t>A </a:t>
            </a:r>
            <a:r>
              <a:rPr lang="sk-SK" b="1" dirty="0" err="1" smtClean="0">
                <a:solidFill>
                  <a:schemeClr val="bg1"/>
                </a:solidFill>
              </a:rPr>
              <a:t>következő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b="1" dirty="0" err="1" smtClean="0">
                <a:solidFill>
                  <a:schemeClr val="bg1"/>
                </a:solidFill>
              </a:rPr>
              <a:t>feladatokat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b="1" dirty="0" err="1" smtClean="0">
                <a:solidFill>
                  <a:schemeClr val="bg1"/>
                </a:solidFill>
              </a:rPr>
              <a:t>írd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b="1" dirty="0" err="1" smtClean="0">
                <a:solidFill>
                  <a:schemeClr val="bg1"/>
                </a:solidFill>
              </a:rPr>
              <a:t>be</a:t>
            </a:r>
            <a:r>
              <a:rPr lang="sk-SK" b="1" dirty="0" smtClean="0">
                <a:solidFill>
                  <a:schemeClr val="bg1"/>
                </a:solidFill>
              </a:rPr>
              <a:t>     a </a:t>
            </a:r>
            <a:r>
              <a:rPr lang="sk-SK" b="1" dirty="0" err="1" smtClean="0">
                <a:solidFill>
                  <a:schemeClr val="bg1"/>
                </a:solidFill>
              </a:rPr>
              <a:t>füzetedbe</a:t>
            </a:r>
            <a:r>
              <a:rPr lang="sk-SK" b="1" dirty="0" smtClean="0">
                <a:solidFill>
                  <a:schemeClr val="bg1"/>
                </a:solidFill>
              </a:rPr>
              <a:t>!</a:t>
            </a:r>
            <a:endParaRPr lang="sk-SK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899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/>
          <a:srcRect l="792" t="-64066" r="-792" b="64066"/>
          <a:stretch/>
        </p:blipFill>
        <p:spPr>
          <a:xfrm>
            <a:off x="1558344" y="-6481073"/>
            <a:ext cx="8564450" cy="1142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438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4851" y="489398"/>
            <a:ext cx="3000777" cy="5505002"/>
          </a:xfrm>
        </p:spPr>
        <p:txBody>
          <a:bodyPr/>
          <a:lstStyle/>
          <a:p>
            <a:pPr algn="ctr"/>
            <a:r>
              <a:rPr lang="sk-SK" b="1" dirty="0" err="1" smtClean="0">
                <a:solidFill>
                  <a:schemeClr val="bg1"/>
                </a:solidFill>
              </a:rPr>
              <a:t>Végezd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b="1" dirty="0" err="1" smtClean="0">
                <a:solidFill>
                  <a:schemeClr val="bg1"/>
                </a:solidFill>
              </a:rPr>
              <a:t>el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b="1" dirty="0" err="1" smtClean="0">
                <a:solidFill>
                  <a:schemeClr val="bg1"/>
                </a:solidFill>
              </a:rPr>
              <a:t>az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b="1" dirty="0" err="1" smtClean="0">
                <a:solidFill>
                  <a:schemeClr val="bg1"/>
                </a:solidFill>
              </a:rPr>
              <a:t>összeadást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b="1" dirty="0" err="1" smtClean="0">
                <a:solidFill>
                  <a:schemeClr val="bg1"/>
                </a:solidFill>
              </a:rPr>
              <a:t>és</a:t>
            </a:r>
            <a:r>
              <a:rPr lang="sk-SK" b="1" dirty="0" smtClean="0">
                <a:solidFill>
                  <a:schemeClr val="bg1"/>
                </a:solidFill>
              </a:rPr>
              <a:t> a </a:t>
            </a:r>
            <a:r>
              <a:rPr lang="sk-SK" b="1" dirty="0" err="1" smtClean="0">
                <a:solidFill>
                  <a:schemeClr val="bg1"/>
                </a:solidFill>
              </a:rPr>
              <a:t>szorzást</a:t>
            </a:r>
            <a:r>
              <a:rPr lang="sk-SK" b="1" dirty="0" smtClean="0">
                <a:solidFill>
                  <a:schemeClr val="bg1"/>
                </a:solidFill>
              </a:rPr>
              <a:t>! </a:t>
            </a:r>
            <a:br>
              <a:rPr lang="sk-SK" b="1" dirty="0" smtClean="0">
                <a:solidFill>
                  <a:schemeClr val="bg1"/>
                </a:solidFill>
              </a:rPr>
            </a:br>
            <a:r>
              <a:rPr lang="sk-SK" b="1" dirty="0">
                <a:solidFill>
                  <a:schemeClr val="bg1"/>
                </a:solidFill>
              </a:rPr>
              <a:t/>
            </a:r>
            <a:br>
              <a:rPr lang="sk-SK" b="1" dirty="0">
                <a:solidFill>
                  <a:schemeClr val="bg1"/>
                </a:solidFill>
              </a:rPr>
            </a:br>
            <a:r>
              <a:rPr lang="sk-SK" b="1" dirty="0" err="1" smtClean="0">
                <a:solidFill>
                  <a:schemeClr val="bg1"/>
                </a:solidFill>
              </a:rPr>
              <a:t>Mit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b="1" dirty="0" err="1" smtClean="0">
                <a:solidFill>
                  <a:schemeClr val="bg1"/>
                </a:solidFill>
              </a:rPr>
              <a:t>veszel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b="1" dirty="0" err="1" smtClean="0">
                <a:solidFill>
                  <a:schemeClr val="bg1"/>
                </a:solidFill>
              </a:rPr>
              <a:t>észre</a:t>
            </a:r>
            <a:r>
              <a:rPr lang="sk-SK" b="1" dirty="0" smtClean="0">
                <a:solidFill>
                  <a:schemeClr val="bg1"/>
                </a:solidFill>
              </a:rPr>
              <a:t>?</a:t>
            </a:r>
            <a:endParaRPr lang="sk-SK" b="1" dirty="0">
              <a:solidFill>
                <a:schemeClr val="bg1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4234"/>
          <a:stretch/>
        </p:blipFill>
        <p:spPr>
          <a:xfrm>
            <a:off x="3696845" y="210342"/>
            <a:ext cx="7984293" cy="63206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4098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/>
          <a:srcRect t="38720"/>
          <a:stretch/>
        </p:blipFill>
        <p:spPr>
          <a:xfrm>
            <a:off x="1532586" y="257861"/>
            <a:ext cx="8989453" cy="62099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9797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/>
          <a:srcRect t="33556"/>
          <a:stretch/>
        </p:blipFill>
        <p:spPr>
          <a:xfrm>
            <a:off x="1468191" y="199545"/>
            <a:ext cx="8667481" cy="62667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3924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4966" y="321972"/>
            <a:ext cx="3952183" cy="5937160"/>
          </a:xfrm>
        </p:spPr>
        <p:txBody>
          <a:bodyPr>
            <a:normAutofit/>
          </a:bodyPr>
          <a:lstStyle/>
          <a:p>
            <a:r>
              <a:rPr lang="sk-SK" b="1" dirty="0" err="1" smtClean="0">
                <a:solidFill>
                  <a:schemeClr val="bg1"/>
                </a:solidFill>
              </a:rPr>
              <a:t>Melyik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b="1" dirty="0" err="1" smtClean="0">
                <a:solidFill>
                  <a:schemeClr val="bg1"/>
                </a:solidFill>
              </a:rPr>
              <a:t>kulcs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b="1" dirty="0" err="1" smtClean="0">
                <a:solidFill>
                  <a:schemeClr val="bg1"/>
                </a:solidFill>
              </a:rPr>
              <a:t>melyik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b="1" dirty="0" err="1" smtClean="0">
                <a:solidFill>
                  <a:schemeClr val="bg1"/>
                </a:solidFill>
              </a:rPr>
              <a:t>zárhoz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b="1" dirty="0" err="1" smtClean="0">
                <a:solidFill>
                  <a:schemeClr val="bg1"/>
                </a:solidFill>
              </a:rPr>
              <a:t>tartozik</a:t>
            </a:r>
            <a:r>
              <a:rPr lang="sk-SK" b="1" dirty="0" smtClean="0">
                <a:solidFill>
                  <a:schemeClr val="bg1"/>
                </a:solidFill>
              </a:rPr>
              <a:t>?</a:t>
            </a:r>
            <a:br>
              <a:rPr lang="sk-SK" b="1" dirty="0" smtClean="0">
                <a:solidFill>
                  <a:schemeClr val="bg1"/>
                </a:solidFill>
              </a:rPr>
            </a:br>
            <a:r>
              <a:rPr lang="sk-SK" b="1" dirty="0" smtClean="0">
                <a:solidFill>
                  <a:schemeClr val="bg1"/>
                </a:solidFill>
              </a:rPr>
              <a:t/>
            </a:r>
            <a:br>
              <a:rPr lang="sk-SK" b="1" dirty="0" smtClean="0">
                <a:solidFill>
                  <a:schemeClr val="bg1"/>
                </a:solidFill>
              </a:rPr>
            </a:br>
            <a:r>
              <a:rPr lang="sk-SK" b="1" dirty="0" err="1" smtClean="0">
                <a:solidFill>
                  <a:schemeClr val="bg1"/>
                </a:solidFill>
              </a:rPr>
              <a:t>Végezd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b="1" dirty="0" err="1" smtClean="0">
                <a:solidFill>
                  <a:schemeClr val="bg1"/>
                </a:solidFill>
              </a:rPr>
              <a:t>el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br>
              <a:rPr lang="sk-SK" b="1" dirty="0" smtClean="0">
                <a:solidFill>
                  <a:schemeClr val="bg1"/>
                </a:solidFill>
              </a:rPr>
            </a:br>
            <a:r>
              <a:rPr lang="sk-SK" b="1" dirty="0" smtClean="0">
                <a:solidFill>
                  <a:schemeClr val="bg1"/>
                </a:solidFill>
              </a:rPr>
              <a:t>a </a:t>
            </a:r>
            <a:r>
              <a:rPr lang="sk-SK" b="1" dirty="0" err="1" smtClean="0">
                <a:solidFill>
                  <a:schemeClr val="bg1"/>
                </a:solidFill>
              </a:rPr>
              <a:t>szorzást</a:t>
            </a:r>
            <a:r>
              <a:rPr lang="sk-SK" b="1" dirty="0" smtClean="0">
                <a:solidFill>
                  <a:schemeClr val="bg1"/>
                </a:solidFill>
              </a:rPr>
              <a:t>!</a:t>
            </a:r>
            <a:endParaRPr lang="sk-SK" b="1" dirty="0">
              <a:solidFill>
                <a:schemeClr val="bg1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5874"/>
          <a:stretch/>
        </p:blipFill>
        <p:spPr>
          <a:xfrm>
            <a:off x="4584880" y="206770"/>
            <a:ext cx="5460642" cy="647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369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sek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</TotalTime>
  <Words>35</Words>
  <Application>Microsoft Office PowerPoint</Application>
  <PresentationFormat>Vlastná</PresentationFormat>
  <Paragraphs>7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Výsek</vt:lpstr>
      <vt:lpstr>Magyar tannyelvű speciális iskola rimaszombat  tantárgy: matematika  évfolyam: tizedik /b variáns/</vt:lpstr>
      <vt:lpstr>A következő feladatokat írd be     a füzetedbe!</vt:lpstr>
      <vt:lpstr>Snímka 3</vt:lpstr>
      <vt:lpstr>Végezd el az összeadást és a szorzást!   Mit veszel észre?</vt:lpstr>
      <vt:lpstr>Snímka 5</vt:lpstr>
      <vt:lpstr>Snímka 6</vt:lpstr>
      <vt:lpstr>Melyik kulcs melyik zárhoz tartozik?  Végezd el  a szorzást!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Magyar tannyelvű speciális iskola rimaszombat  tantárgy: matematika  évfolyam: tizedik /b variáns/</dc:title>
  <dc:creator>Admin</dc:creator>
  <cp:lastModifiedBy>Admin</cp:lastModifiedBy>
  <cp:revision>9</cp:revision>
  <dcterms:created xsi:type="dcterms:W3CDTF">2020-05-27T10:03:47Z</dcterms:created>
  <dcterms:modified xsi:type="dcterms:W3CDTF">2020-05-27T18:36:49Z</dcterms:modified>
</cp:coreProperties>
</file>