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4. 6. 2020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4. 6. 2020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4. 6. 2020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4. 6. 2020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4. 6. 2020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4. 6. 2020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4. 6. 2020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4. 6. 2020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4. 6. 2020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4. 6. 2020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4. 6. 2020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4. 6. 2020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2057400"/>
          </a:xfrm>
        </p:spPr>
        <p:txBody>
          <a:bodyPr>
            <a:normAutofit fontScale="90000"/>
          </a:bodyPr>
          <a:lstStyle/>
          <a:p>
            <a:r>
              <a:rPr lang="sk-SK" dirty="0" err="1" smtClean="0">
                <a:solidFill>
                  <a:srgbClr val="33CC33"/>
                </a:solidFill>
                <a:latin typeface="Bauhaus 93" pitchFamily="82" charset="0"/>
              </a:rPr>
              <a:t>Óceánia</a:t>
            </a:r>
            <a:r>
              <a:rPr lang="sk-SK" dirty="0" smtClean="0">
                <a:solidFill>
                  <a:srgbClr val="33CC33"/>
                </a:solidFill>
                <a:latin typeface="Bauhaus 93" pitchFamily="82" charset="0"/>
              </a:rPr>
              <a:t> </a:t>
            </a:r>
            <a:r>
              <a:rPr lang="sk-SK" dirty="0" err="1" smtClean="0">
                <a:solidFill>
                  <a:srgbClr val="33CC33"/>
                </a:solidFill>
                <a:latin typeface="Bauhaus 93" pitchFamily="82" charset="0"/>
              </a:rPr>
              <a:t>és</a:t>
            </a:r>
            <a:r>
              <a:rPr lang="sk-SK" dirty="0" smtClean="0">
                <a:solidFill>
                  <a:srgbClr val="33CC33"/>
                </a:solidFill>
                <a:latin typeface="Bauhaus 93" pitchFamily="82" charset="0"/>
              </a:rPr>
              <a:t> </a:t>
            </a:r>
            <a:r>
              <a:rPr lang="sk-SK" dirty="0" err="1" smtClean="0">
                <a:solidFill>
                  <a:srgbClr val="33CC33"/>
                </a:solidFill>
                <a:latin typeface="Bauhaus 93" pitchFamily="82" charset="0"/>
              </a:rPr>
              <a:t>Új</a:t>
            </a:r>
            <a:r>
              <a:rPr lang="sk-SK" dirty="0" smtClean="0">
                <a:solidFill>
                  <a:srgbClr val="33CC33"/>
                </a:solidFill>
                <a:latin typeface="Bauhaus 93" pitchFamily="82" charset="0"/>
              </a:rPr>
              <a:t>- Zéland</a:t>
            </a:r>
            <a:r>
              <a:rPr lang="sk-SK" dirty="0" smtClean="0">
                <a:latin typeface="Bauhaus 93" pitchFamily="82" charset="0"/>
              </a:rPr>
              <a:t/>
            </a:r>
            <a:br>
              <a:rPr lang="sk-SK" dirty="0" smtClean="0">
                <a:latin typeface="Bauhaus 93" pitchFamily="82" charset="0"/>
              </a:rPr>
            </a:br>
            <a:r>
              <a:rPr lang="sk-SK" dirty="0" smtClean="0">
                <a:solidFill>
                  <a:srgbClr val="FF0000"/>
                </a:solidFill>
                <a:latin typeface="Bauhaus 93" pitchFamily="82" charset="0"/>
              </a:rPr>
              <a:t>g e o g r á f i a </a:t>
            </a:r>
            <a:r>
              <a:rPr lang="sk-SK" dirty="0" smtClean="0">
                <a:latin typeface="Bauhaus 93" pitchFamily="82" charset="0"/>
              </a:rPr>
              <a:t/>
            </a:r>
            <a:br>
              <a:rPr lang="sk-SK" dirty="0" smtClean="0">
                <a:latin typeface="Bauhaus 93" pitchFamily="82" charset="0"/>
              </a:rPr>
            </a:br>
            <a:r>
              <a:rPr lang="sk-SK" dirty="0" smtClean="0">
                <a:solidFill>
                  <a:srgbClr val="0070C0"/>
                </a:solidFill>
                <a:latin typeface="Bauhaus 93" pitchFamily="82" charset="0"/>
              </a:rPr>
              <a:t>8.évfolyam</a:t>
            </a:r>
            <a:endParaRPr lang="sk-SK" dirty="0">
              <a:solidFill>
                <a:srgbClr val="0070C0"/>
              </a:solidFill>
              <a:latin typeface="Bauhaus 93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362200"/>
            <a:ext cx="6019800" cy="4259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err="1" smtClean="0">
                <a:solidFill>
                  <a:srgbClr val="33CC33"/>
                </a:solidFill>
                <a:latin typeface="Bauhaus 93" pitchFamily="82" charset="0"/>
              </a:rPr>
              <a:t>Óceánia</a:t>
            </a:r>
            <a:r>
              <a:rPr lang="sk-SK" dirty="0" smtClean="0">
                <a:solidFill>
                  <a:srgbClr val="33CC33"/>
                </a:solidFill>
                <a:latin typeface="Bauhaus 93" pitchFamily="82" charset="0"/>
              </a:rPr>
              <a:t> </a:t>
            </a:r>
            <a:endParaRPr lang="sk-SK" dirty="0">
              <a:solidFill>
                <a:srgbClr val="33CC33"/>
              </a:solidFill>
              <a:latin typeface="Bauhaus 93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5334000"/>
          </a:xfrm>
        </p:spPr>
        <p:txBody>
          <a:bodyPr>
            <a:normAutofit/>
          </a:bodyPr>
          <a:lstStyle/>
          <a:p>
            <a:pPr algn="just">
              <a:buClr>
                <a:schemeClr val="tx2"/>
              </a:buClr>
            </a:pP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Oceánia </a:t>
            </a:r>
            <a:r>
              <a:rPr lang="sk-SK" sz="3000" dirty="0" err="1" smtClean="0">
                <a:latin typeface="Times New Roman" pitchFamily="18" charset="0"/>
                <a:cs typeface="Times New Roman" pitchFamily="18" charset="0"/>
              </a:rPr>
              <a:t>tulajdonképpen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000" dirty="0" err="1" smtClean="0">
                <a:latin typeface="Times New Roman" pitchFamily="18" charset="0"/>
                <a:cs typeface="Times New Roman" pitchFamily="18" charset="0"/>
              </a:rPr>
              <a:t>szigetek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000" dirty="0" err="1" smtClean="0">
                <a:latin typeface="Times New Roman" pitchFamily="18" charset="0"/>
                <a:cs typeface="Times New Roman" pitchFamily="18" charset="0"/>
              </a:rPr>
              <a:t>csoportja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sk-SK" sz="3000" dirty="0" err="1" smtClean="0">
                <a:latin typeface="Times New Roman" pitchFamily="18" charset="0"/>
                <a:cs typeface="Times New Roman" pitchFamily="18" charset="0"/>
              </a:rPr>
              <a:t>Csendes-óceánban</a:t>
            </a:r>
            <a:endParaRPr lang="sk-SK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2"/>
              </a:buClr>
            </a:pPr>
            <a:r>
              <a:rPr lang="sk-SK" sz="3000" dirty="0" err="1" smtClean="0">
                <a:latin typeface="Times New Roman" pitchFamily="18" charset="0"/>
                <a:cs typeface="Times New Roman" pitchFamily="18" charset="0"/>
              </a:rPr>
              <a:t>legnagyobb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000" dirty="0" err="1" smtClean="0">
                <a:latin typeface="Times New Roman" pitchFamily="18" charset="0"/>
                <a:cs typeface="Times New Roman" pitchFamily="18" charset="0"/>
              </a:rPr>
              <a:t>szigetei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000" dirty="0" err="1" smtClean="0">
                <a:latin typeface="Times New Roman" pitchFamily="18" charset="0"/>
                <a:cs typeface="Times New Roman" pitchFamily="18" charset="0"/>
              </a:rPr>
              <a:t>közé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000" dirty="0" err="1" smtClean="0">
                <a:latin typeface="Times New Roman" pitchFamily="18" charset="0"/>
                <a:cs typeface="Times New Roman" pitchFamily="18" charset="0"/>
              </a:rPr>
              <a:t>tartoznak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sk-SK" sz="3000" dirty="0" err="1" smtClean="0">
                <a:latin typeface="Times New Roman" pitchFamily="18" charset="0"/>
                <a:cs typeface="Times New Roman" pitchFamily="18" charset="0"/>
              </a:rPr>
              <a:t>Új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 – Guinea, </a:t>
            </a:r>
            <a:r>
              <a:rPr lang="sk-SK" sz="3000" dirty="0" err="1" smtClean="0">
                <a:latin typeface="Times New Roman" pitchFamily="18" charset="0"/>
                <a:cs typeface="Times New Roman" pitchFamily="18" charset="0"/>
              </a:rPr>
              <a:t>Új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 – Zéland, </a:t>
            </a:r>
            <a:r>
              <a:rPr lang="sk-SK" sz="3000" dirty="0" err="1" smtClean="0">
                <a:latin typeface="Times New Roman" pitchFamily="18" charset="0"/>
                <a:cs typeface="Times New Roman" pitchFamily="18" charset="0"/>
              </a:rPr>
              <a:t>Új-Britannia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3000" dirty="0" err="1" smtClean="0">
                <a:latin typeface="Times New Roman" pitchFamily="18" charset="0"/>
                <a:cs typeface="Times New Roman" pitchFamily="18" charset="0"/>
              </a:rPr>
              <a:t>Új-Kaledónia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>
              <a:buClr>
                <a:schemeClr val="tx2"/>
              </a:buClr>
              <a:buNone/>
            </a:pP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k-SK" sz="3000" dirty="0" err="1" smtClean="0">
                <a:latin typeface="Times New Roman" pitchFamily="18" charset="0"/>
                <a:cs typeface="Times New Roman" pitchFamily="18" charset="0"/>
              </a:rPr>
              <a:t>Viti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000" dirty="0" err="1" smtClean="0">
                <a:latin typeface="Times New Roman" pitchFamily="18" charset="0"/>
                <a:cs typeface="Times New Roman" pitchFamily="18" charset="0"/>
              </a:rPr>
              <a:t>Levu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sk-SK" sz="3000" dirty="0" err="1" smtClean="0">
                <a:latin typeface="Times New Roman" pitchFamily="18" charset="0"/>
                <a:cs typeface="Times New Roman" pitchFamily="18" charset="0"/>
              </a:rPr>
              <a:t>Fiji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sk-SK" sz="3000" dirty="0" err="1" smtClean="0">
                <a:latin typeface="Times New Roman" pitchFamily="18" charset="0"/>
                <a:cs typeface="Times New Roman" pitchFamily="18" charset="0"/>
              </a:rPr>
              <a:t>Hawaii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k-SK" sz="3000" dirty="0" err="1" smtClean="0">
                <a:latin typeface="Times New Roman" pitchFamily="18" charset="0"/>
                <a:cs typeface="Times New Roman" pitchFamily="18" charset="0"/>
              </a:rPr>
              <a:t>és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000" dirty="0" err="1" smtClean="0">
                <a:latin typeface="Times New Roman" pitchFamily="18" charset="0"/>
                <a:cs typeface="Times New Roman" pitchFamily="18" charset="0"/>
              </a:rPr>
              <a:t>Bougainville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sk-SK" sz="3000" dirty="0" err="1" smtClean="0">
                <a:latin typeface="Times New Roman" pitchFamily="18" charset="0"/>
                <a:cs typeface="Times New Roman" pitchFamily="18" charset="0"/>
              </a:rPr>
              <a:t>Óceániában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000" dirty="0" err="1" smtClean="0">
                <a:latin typeface="Times New Roman" pitchFamily="18" charset="0"/>
                <a:cs typeface="Times New Roman" pitchFamily="18" charset="0"/>
              </a:rPr>
              <a:t>exotikus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000" dirty="0" err="1" smtClean="0">
                <a:latin typeface="Times New Roman" pitchFamily="18" charset="0"/>
                <a:cs typeface="Times New Roman" pitchFamily="18" charset="0"/>
              </a:rPr>
              <a:t>gyümölcsöket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k-SK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k-SK" sz="3000" dirty="0" err="1" smtClean="0">
                <a:latin typeface="Times New Roman" pitchFamily="18" charset="0"/>
                <a:cs typeface="Times New Roman" pitchFamily="18" charset="0"/>
              </a:rPr>
              <a:t>ananász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, banán, </a:t>
            </a:r>
            <a:r>
              <a:rPr lang="sk-SK" sz="3000" dirty="0" err="1" smtClean="0">
                <a:latin typeface="Times New Roman" pitchFamily="18" charset="0"/>
                <a:cs typeface="Times New Roman" pitchFamily="18" charset="0"/>
              </a:rPr>
              <a:t>kakaó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3000" dirty="0" err="1" smtClean="0">
                <a:latin typeface="Times New Roman" pitchFamily="18" charset="0"/>
                <a:cs typeface="Times New Roman" pitchFamily="18" charset="0"/>
              </a:rPr>
              <a:t>kávé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000" dirty="0" err="1" smtClean="0">
                <a:latin typeface="Times New Roman" pitchFamily="18" charset="0"/>
                <a:cs typeface="Times New Roman" pitchFamily="18" charset="0"/>
              </a:rPr>
              <a:t>termesztenek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sk-SK" sz="3000" dirty="0" err="1" smtClean="0">
                <a:latin typeface="Times New Roman" pitchFamily="18" charset="0"/>
                <a:cs typeface="Times New Roman" pitchFamily="18" charset="0"/>
              </a:rPr>
              <a:t>jelent</a:t>
            </a:r>
            <a:r>
              <a:rPr lang="hu-HU" sz="3000" dirty="0" smtClean="0">
                <a:latin typeface="Times New Roman" pitchFamily="18" charset="0"/>
                <a:cs typeface="Times New Roman" pitchFamily="18" charset="0"/>
              </a:rPr>
              <a:t>ős a </a:t>
            </a:r>
            <a:r>
              <a:rPr lang="hu-HU" sz="3000" dirty="0" smtClean="0">
                <a:latin typeface="Times New Roman" pitchFamily="18" charset="0"/>
                <a:cs typeface="Times New Roman" pitchFamily="18" charset="0"/>
              </a:rPr>
              <a:t>halászat</a:t>
            </a:r>
          </a:p>
          <a:p>
            <a:pPr algn="just">
              <a:buClr>
                <a:schemeClr val="tx2"/>
              </a:buClr>
            </a:pPr>
            <a:r>
              <a:rPr lang="sk-SK" sz="3000" dirty="0" err="1" smtClean="0">
                <a:latin typeface="Times New Roman" pitchFamily="18" charset="0"/>
                <a:cs typeface="Times New Roman" pitchFamily="18" charset="0"/>
              </a:rPr>
              <a:t>jelent</a:t>
            </a:r>
            <a:r>
              <a:rPr lang="hu-HU" sz="3000" dirty="0" smtClean="0">
                <a:latin typeface="Times New Roman" pitchFamily="18" charset="0"/>
                <a:cs typeface="Times New Roman" pitchFamily="18" charset="0"/>
              </a:rPr>
              <a:t>ős a turizmus </a:t>
            </a:r>
            <a:endParaRPr lang="sk-SK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err="1" smtClean="0">
                <a:solidFill>
                  <a:srgbClr val="33CC33"/>
                </a:solidFill>
                <a:latin typeface="Bauhaus 93" pitchFamily="82" charset="0"/>
              </a:rPr>
              <a:t>Óceánia</a:t>
            </a:r>
            <a:r>
              <a:rPr lang="sk-SK" dirty="0" smtClean="0">
                <a:solidFill>
                  <a:srgbClr val="33CC33"/>
                </a:solidFill>
                <a:latin typeface="Bauhaus 93" pitchFamily="82" charset="0"/>
              </a:rPr>
              <a:t> </a:t>
            </a:r>
            <a:endParaRPr lang="sk-SK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7546964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sk-SK" dirty="0" err="1" smtClean="0">
                <a:solidFill>
                  <a:srgbClr val="33CC33"/>
                </a:solidFill>
                <a:latin typeface="Bauhaus 93" pitchFamily="82" charset="0"/>
              </a:rPr>
              <a:t>Új</a:t>
            </a:r>
            <a:r>
              <a:rPr lang="sk-SK" dirty="0" smtClean="0">
                <a:solidFill>
                  <a:srgbClr val="33CC33"/>
                </a:solidFill>
                <a:latin typeface="Bauhaus 93" pitchFamily="82" charset="0"/>
              </a:rPr>
              <a:t> - Zéland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5334000"/>
          </a:xfrm>
        </p:spPr>
        <p:txBody>
          <a:bodyPr>
            <a:normAutofit fontScale="77500" lnSpcReduction="20000"/>
          </a:bodyPr>
          <a:lstStyle/>
          <a:p>
            <a:pPr algn="just">
              <a:buClr>
                <a:schemeClr val="tx2"/>
              </a:buClr>
            </a:pPr>
            <a:r>
              <a:rPr lang="sk-SK" sz="2800" dirty="0" err="1" smtClean="0">
                <a:latin typeface="Times New Roman" pitchFamily="18" charset="0"/>
                <a:cs typeface="Times New Roman" pitchFamily="18" charset="0"/>
              </a:rPr>
              <a:t>Óceánia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latin typeface="Times New Roman" pitchFamily="18" charset="0"/>
                <a:cs typeface="Times New Roman" pitchFamily="18" charset="0"/>
              </a:rPr>
              <a:t>legjelent</a:t>
            </a:r>
            <a:r>
              <a:rPr lang="hu-HU" sz="2800" dirty="0" err="1" smtClean="0">
                <a:latin typeface="Times New Roman" pitchFamily="18" charset="0"/>
                <a:cs typeface="Times New Roman" pitchFamily="18" charset="0"/>
              </a:rPr>
              <a:t>ősebb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 szigete </a:t>
            </a:r>
            <a:r>
              <a:rPr lang="sk-SK" sz="2800" dirty="0" err="1" smtClean="0">
                <a:latin typeface="Times New Roman" pitchFamily="18" charset="0"/>
                <a:cs typeface="Times New Roman" pitchFamily="18" charset="0"/>
              </a:rPr>
              <a:t>Új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Zéland</a:t>
            </a:r>
          </a:p>
          <a:p>
            <a:pPr algn="just">
              <a:buClr>
                <a:schemeClr val="tx2"/>
              </a:buClr>
              <a:buNone/>
            </a:pPr>
            <a:endParaRPr lang="sk-SK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2"/>
              </a:buClr>
            </a:pP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két nagyobb (Északi és Déli) és számos kisebb szigetből áll </a:t>
            </a:r>
            <a:endParaRPr lang="hu-H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2"/>
              </a:buClr>
              <a:buNone/>
            </a:pPr>
            <a:endParaRPr lang="hu-HU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  <a:buClr>
                <a:schemeClr val="tx2"/>
              </a:buClr>
            </a:pP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hu-HU" sz="2800" dirty="0" err="1" smtClean="0">
                <a:latin typeface="Times New Roman" pitchFamily="18" charset="0"/>
                <a:cs typeface="Times New Roman" pitchFamily="18" charset="0"/>
              </a:rPr>
              <a:t>ővárosa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Wellington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buClr>
                <a:schemeClr val="tx2"/>
              </a:buClr>
              <a:buNone/>
            </a:pPr>
            <a:endParaRPr lang="sk-SK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  <a:buClr>
                <a:schemeClr val="tx2"/>
              </a:buClr>
            </a:pPr>
            <a:r>
              <a:rPr lang="sk-SK" sz="2800" dirty="0" err="1" smtClean="0">
                <a:latin typeface="Times New Roman" pitchFamily="18" charset="0"/>
                <a:cs typeface="Times New Roman" pitchFamily="18" charset="0"/>
              </a:rPr>
              <a:t>Új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– Zéland 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őslakosai a </a:t>
            </a:r>
            <a:r>
              <a:rPr lang="hu-H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maorik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 voltak, ma már Európából (Nagy-Britannia) területéről származó emberek leszármazottai élnek főleg 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itt</a:t>
            </a:r>
          </a:p>
          <a:p>
            <a:pPr algn="just">
              <a:buClr>
                <a:schemeClr val="tx2"/>
              </a:buClr>
              <a:buNone/>
            </a:pPr>
            <a:endParaRPr lang="sk-SK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2"/>
              </a:buClr>
            </a:pPr>
            <a:r>
              <a:rPr lang="sk-SK" sz="2800" dirty="0" err="1" smtClean="0">
                <a:latin typeface="Times New Roman" pitchFamily="18" charset="0"/>
                <a:cs typeface="Times New Roman" pitchFamily="18" charset="0"/>
              </a:rPr>
              <a:t>hivatalos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latin typeface="Times New Roman" pitchFamily="18" charset="0"/>
                <a:cs typeface="Times New Roman" pitchFamily="18" charset="0"/>
              </a:rPr>
              <a:t>nyelve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latin typeface="Times New Roman" pitchFamily="18" charset="0"/>
                <a:cs typeface="Times New Roman" pitchFamily="18" charset="0"/>
              </a:rPr>
              <a:t>angol</a:t>
            </a:r>
            <a:endParaRPr lang="sk-SK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2"/>
              </a:buClr>
              <a:buNone/>
            </a:pPr>
            <a:endParaRPr lang="sk-SK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2"/>
              </a:buClr>
            </a:pPr>
            <a:r>
              <a:rPr lang="sk-SK" sz="2800" dirty="0" err="1" smtClean="0">
                <a:latin typeface="Times New Roman" pitchFamily="18" charset="0"/>
                <a:cs typeface="Times New Roman" pitchFamily="18" charset="0"/>
              </a:rPr>
              <a:t>Új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– Zéland sok </a:t>
            </a:r>
            <a:r>
              <a:rPr lang="sk-SK" sz="2800" dirty="0" err="1" smtClean="0">
                <a:latin typeface="Times New Roman" pitchFamily="18" charset="0"/>
                <a:cs typeface="Times New Roman" pitchFamily="18" charset="0"/>
              </a:rPr>
              <a:t>gyapjút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latin typeface="Times New Roman" pitchFamily="18" charset="0"/>
                <a:cs typeface="Times New Roman" pitchFamily="18" charset="0"/>
              </a:rPr>
              <a:t>exportál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800" dirty="0" err="1" smtClean="0">
                <a:latin typeface="Times New Roman" pitchFamily="18" charset="0"/>
                <a:cs typeface="Times New Roman" pitchFamily="18" charset="0"/>
              </a:rPr>
              <a:t>legjelent</a:t>
            </a:r>
            <a:r>
              <a:rPr lang="hu-HU" sz="2800" dirty="0" err="1" smtClean="0">
                <a:latin typeface="Times New Roman" pitchFamily="18" charset="0"/>
                <a:cs typeface="Times New Roman" pitchFamily="18" charset="0"/>
              </a:rPr>
              <a:t>ősebb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a világon</a:t>
            </a:r>
          </a:p>
          <a:p>
            <a:pPr algn="just">
              <a:buClr>
                <a:schemeClr val="tx2"/>
              </a:buClr>
              <a:buNone/>
            </a:pPr>
            <a:endParaRPr lang="hu-HU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  <a:buClr>
                <a:schemeClr val="tx2"/>
              </a:buClr>
            </a:pP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energiatermelés a gejzírek 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segítségével történik (gejzír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: időszakosan működő 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hőforrás) - a 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forró vizet használják fel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buClr>
                <a:schemeClr val="tx2"/>
              </a:buClr>
              <a:buNone/>
            </a:pP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    a 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lakások és az üvegházak fűtésére, sőt áramtermelésre is</a:t>
            </a:r>
            <a:endParaRPr lang="hu-H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2"/>
              </a:buClr>
              <a:buNone/>
            </a:pPr>
            <a:endParaRPr lang="sk-SK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err="1" smtClean="0">
                <a:solidFill>
                  <a:srgbClr val="33CC33"/>
                </a:solidFill>
                <a:latin typeface="Bauhaus 93" pitchFamily="82" charset="0"/>
              </a:rPr>
              <a:t>Új</a:t>
            </a:r>
            <a:r>
              <a:rPr lang="sk-SK" dirty="0" smtClean="0">
                <a:solidFill>
                  <a:srgbClr val="33CC33"/>
                </a:solidFill>
                <a:latin typeface="Bauhaus 93" pitchFamily="82" charset="0"/>
              </a:rPr>
              <a:t> - Zéland</a:t>
            </a:r>
            <a:endParaRPr lang="sk-SK" dirty="0"/>
          </a:p>
        </p:txBody>
      </p:sp>
      <p:pic>
        <p:nvPicPr>
          <p:cNvPr id="4" name="Picture 2" descr="D:\Pracovná plocha\4-9415703bc24e3320ad06df8d2942dfd7632c86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3590434" cy="239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https://upload.wikimedia.org/wikipedia/commons/thumb/0/0b/New_Zealand_relief_map.jpg/800px-New_Zealand_relief_m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609600"/>
            <a:ext cx="4470803" cy="5638800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4876800" y="1447800"/>
            <a:ext cx="24830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2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Északi</a:t>
            </a:r>
            <a:r>
              <a:rPr lang="sk-SK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</a:t>
            </a:r>
            <a:r>
              <a:rPr lang="sk-SK" sz="2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sziget</a:t>
            </a:r>
            <a:endParaRPr lang="sk-SK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6248400" y="5105400"/>
            <a:ext cx="1219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Déli</a:t>
            </a:r>
            <a:r>
              <a:rPr lang="sk-SK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</a:t>
            </a:r>
            <a:r>
              <a:rPr lang="sk-SK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sziget</a:t>
            </a:r>
            <a:endParaRPr lang="sk-SK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0999" y="152400"/>
            <a:ext cx="407011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6689" y="152400"/>
            <a:ext cx="407011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999" y="3124200"/>
            <a:ext cx="407011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124200"/>
            <a:ext cx="3505200" cy="3536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158</Words>
  <PresentationFormat>Prezentácia na obrazovke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7" baseType="lpstr">
      <vt:lpstr>Motív Office</vt:lpstr>
      <vt:lpstr>Óceánia és Új- Zéland g e o g r á f i a  8.évfolyam</vt:lpstr>
      <vt:lpstr>Óceánia </vt:lpstr>
      <vt:lpstr>Óceánia </vt:lpstr>
      <vt:lpstr>Új - Zéland</vt:lpstr>
      <vt:lpstr>Új - Zéland</vt:lpstr>
      <vt:lpstr>Snímka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Óceánia és Új- Zéland g e o g r á f i a  8.évfolyam</dc:title>
  <dc:creator>pc</dc:creator>
  <cp:lastModifiedBy>pc</cp:lastModifiedBy>
  <cp:revision>9</cp:revision>
  <dcterms:created xsi:type="dcterms:W3CDTF">2020-06-04T09:59:42Z</dcterms:created>
  <dcterms:modified xsi:type="dcterms:W3CDTF">2020-06-04T11:22:03Z</dcterms:modified>
</cp:coreProperties>
</file>