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4B9BE-0D4B-4110-93A1-5112571B1093}" type="datetimeFigureOut">
              <a:rPr lang="pl-PL" smtClean="0"/>
              <a:pPr/>
              <a:t>2020-05-08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B5B13-6F82-411E-8590-A56D5A719BD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B5B13-6F82-411E-8590-A56D5A719BD6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5/8/2020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YDZIEŃ BIBLIOTEK - STOWARZYSZENIE BIBLIOTEKARZY POLSKI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326">
            <a:off x="6912322" y="4517344"/>
            <a:ext cx="1357322" cy="1842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43106">
            <a:off x="565284" y="4415691"/>
            <a:ext cx="2645913" cy="190975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62596">
            <a:off x="3714744" y="2928934"/>
            <a:ext cx="3044505" cy="1636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1" name="Tytuł 1"/>
          <p:cNvSpPr txBox="1">
            <a:spLocks/>
          </p:cNvSpPr>
          <p:nvPr/>
        </p:nvSpPr>
        <p:spPr>
          <a:xfrm>
            <a:off x="475054" y="608149"/>
            <a:ext cx="8168911" cy="207170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XVII Ogólnopolski Tydzień Bibliotek</a:t>
            </a:r>
            <a:br>
              <a:rPr kumimoji="0" lang="pl-PL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uczniowie  ZSMIO Polecają… </a:t>
            </a:r>
            <a:endParaRPr kumimoji="0" lang="pl-PL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714332"/>
            <a:ext cx="86868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>
                <a:solidFill>
                  <a:schemeClr val="tx1"/>
                </a:solidFill>
              </a:rPr>
              <a:t>Kamil Chrzanowski klasa 1 </a:t>
            </a:r>
            <a:r>
              <a:rPr lang="pl-PL" sz="2000" b="1" dirty="0" smtClean="0">
                <a:solidFill>
                  <a:schemeClr val="tx1"/>
                </a:solidFill>
              </a:rPr>
              <a:t>I – najlepszy Czytelnik w naszej szkole </a:t>
            </a:r>
            <a:endParaRPr lang="pl-PL" sz="2000" b="1" dirty="0" smtClean="0">
              <a:solidFill>
                <a:schemeClr val="tx1"/>
              </a:solidFill>
            </a:endParaRPr>
          </a:p>
          <a:p>
            <a:pPr marL="457200" indent="-457200"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1. </a:t>
            </a:r>
            <a:r>
              <a:rPr lang="it-IT" sz="1800" dirty="0" smtClean="0">
                <a:solidFill>
                  <a:schemeClr val="tx1"/>
                </a:solidFill>
              </a:rPr>
              <a:t>Paolini Christopher, seria Eragon</a:t>
            </a:r>
            <a:endParaRPr lang="pl-PL" sz="1800" dirty="0" smtClean="0">
              <a:solidFill>
                <a:schemeClr val="tx1"/>
              </a:solidFill>
            </a:endParaRPr>
          </a:p>
          <a:p>
            <a:pPr marL="457200" indent="-45720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2. Barron Thomas Archibald, seria Merlin</a:t>
            </a:r>
            <a:endParaRPr lang="pl-PL" sz="1800" dirty="0" smtClean="0">
              <a:solidFill>
                <a:schemeClr val="tx1"/>
              </a:solidFill>
            </a:endParaRPr>
          </a:p>
          <a:p>
            <a:pPr marL="457200" indent="-457200"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3. King Stephen, Carrie</a:t>
            </a:r>
          </a:p>
          <a:p>
            <a:pPr marL="457200" indent="-457200"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4. Lem Stanisław,Solaris</a:t>
            </a:r>
          </a:p>
          <a:p>
            <a:pPr marL="457200" indent="-457200"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5.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pl-PL" sz="1800" dirty="0" smtClean="0">
                <a:solidFill>
                  <a:schemeClr val="tx1"/>
                </a:solidFill>
              </a:rPr>
              <a:t>Sprague de Camp Lyon, Uczeń czarnoksiężnika</a:t>
            </a:r>
          </a:p>
          <a:p>
            <a:pPr marL="457200" indent="-457200"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6. Westerfeld Scott, Brzydcy</a:t>
            </a:r>
          </a:p>
          <a:p>
            <a:pPr marL="457200" indent="-457200"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7. Glukhovsky Dmitry, seria Metro</a:t>
            </a:r>
          </a:p>
          <a:p>
            <a:pPr marL="457200" indent="-457200"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8. Roberson Jennifer, Zmiennokształtni</a:t>
            </a:r>
          </a:p>
          <a:p>
            <a:pPr marL="457200" indent="-457200"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9. Colfer Eoin, Artemis Fowl</a:t>
            </a:r>
          </a:p>
          <a:p>
            <a:pPr marL="457200" indent="-45720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10. Martin George Raymond Richard ,seria Gra o tron</a:t>
            </a:r>
            <a:endParaRPr lang="pl-PL" sz="1800" b="1" dirty="0">
              <a:solidFill>
                <a:schemeClr val="tx1"/>
              </a:solidFill>
            </a:endParaRPr>
          </a:p>
        </p:txBody>
      </p:sp>
      <p:pic>
        <p:nvPicPr>
          <p:cNvPr id="18434" name="Picture 2" descr="Eragon - Christopher Paolini (4896955) - Lubimyczytać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3806">
            <a:off x="7673539" y="1210570"/>
            <a:ext cx="1111630" cy="15790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8436" name="Picture 4" descr="Nieznane lata - Thomas Archibald Barron (127002) - Lubimyczytać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7789">
            <a:off x="6423282" y="1268315"/>
            <a:ext cx="982792" cy="15027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71896">
            <a:off x="5348599" y="1186803"/>
            <a:ext cx="876680" cy="119999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8443" name="Picture 11" descr="Stanisław Lem, &quot;Solaris&quot; | #literatura | Culture.p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71099">
            <a:off x="7669018" y="3058542"/>
            <a:ext cx="1180186" cy="1857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8445" name="Picture 13" descr="Uczeń czarnoksiężnika - Fletcher Pratt,&amp;nbsp;L. Sprague de Camp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19738">
            <a:off x="6195411" y="3049762"/>
            <a:ext cx="1015810" cy="14429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8447" name="Picture 15" descr="Brzydcy - Scott Westerfeld (9415) - Lubimyczytać.p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56951">
            <a:off x="8019564" y="5279602"/>
            <a:ext cx="898110" cy="11885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8449" name="Picture 17" descr="Trylogia Metro 2033 2034 2035 | Wydawnictwo Insigni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400212">
            <a:off x="562289" y="4396237"/>
            <a:ext cx="1390638" cy="21840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8451" name="Picture 19" descr="Kag in Books: 206. Zmiennokształtni - Jennifer Robers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54180">
            <a:off x="2607633" y="4493319"/>
            <a:ext cx="1359466" cy="21574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8453" name="Picture 21" descr="Artemis Fowl - Colfer Eoin | Książka w Sklepie EMPIK.CO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235861">
            <a:off x="4543110" y="4428263"/>
            <a:ext cx="1453344" cy="22333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8457" name="Picture 25" descr="Pieśń Lodu i Ognia. (I). Gra o tron – George R.R. Martin | Ebook w ..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014087">
            <a:off x="6253063" y="4868205"/>
            <a:ext cx="1316103" cy="179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00042"/>
            <a:ext cx="8686800" cy="5794397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</a:rPr>
              <a:t>Aleksandra Dziemińska  klasa II M</a:t>
            </a:r>
          </a:p>
          <a:p>
            <a:endParaRPr lang="pl-PL" sz="2400" b="1" dirty="0" smtClean="0">
              <a:solidFill>
                <a:schemeClr val="tx1"/>
              </a:solidFill>
            </a:endParaRPr>
          </a:p>
          <a:p>
            <a:pPr lvl="0"/>
            <a:r>
              <a:rPr lang="pl-PL" sz="1800" dirty="0" smtClean="0">
                <a:solidFill>
                  <a:schemeClr val="tx1"/>
                </a:solidFill>
              </a:rPr>
              <a:t>1. Friedrich Nietzsche, Wędrowiec i jego cień </a:t>
            </a:r>
          </a:p>
          <a:p>
            <a:pPr lvl="0"/>
            <a:r>
              <a:rPr lang="en-US" sz="1800" dirty="0" smtClean="0">
                <a:solidFill>
                  <a:schemeClr val="tx1"/>
                </a:solidFill>
              </a:rPr>
              <a:t>2.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Bowden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Oliver</a:t>
            </a:r>
            <a:r>
              <a:rPr lang="pl-PL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</a:rPr>
              <a:t>Seria Assassin's Creed </a:t>
            </a:r>
            <a:endParaRPr lang="pl-PL" sz="1800" dirty="0" smtClean="0">
              <a:solidFill>
                <a:schemeClr val="tx1"/>
              </a:solidFill>
            </a:endParaRPr>
          </a:p>
          <a:p>
            <a:pPr lvl="0"/>
            <a:r>
              <a:rPr lang="en-US" sz="1800" dirty="0" smtClean="0">
                <a:solidFill>
                  <a:schemeClr val="tx1"/>
                </a:solidFill>
              </a:rPr>
              <a:t>3.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Tolkien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J.R.R. </a:t>
            </a:r>
            <a:r>
              <a:rPr lang="pl-PL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</a:rPr>
              <a:t>Silmarillion</a:t>
            </a:r>
            <a:endParaRPr lang="pl-PL" sz="1800" dirty="0" smtClean="0">
              <a:solidFill>
                <a:schemeClr val="tx1"/>
              </a:solidFill>
            </a:endParaRPr>
          </a:p>
          <a:p>
            <a:pPr lvl="0"/>
            <a:r>
              <a:rPr lang="en-US" sz="1800" dirty="0" smtClean="0">
                <a:solidFill>
                  <a:schemeClr val="tx1"/>
                </a:solidFill>
              </a:rPr>
              <a:t>4.</a:t>
            </a:r>
            <a:r>
              <a:rPr lang="pl-PL" sz="1800" dirty="0" smtClean="0">
                <a:solidFill>
                  <a:schemeClr val="tx1"/>
                </a:solidFill>
              </a:rPr>
              <a:t> Kahneman Daniel Kahneman,Pułapki myślenia. O myśleniu szybkim i wolnym</a:t>
            </a:r>
          </a:p>
          <a:p>
            <a:pPr lvl="0"/>
            <a:r>
              <a:rPr lang="pl-PL" sz="1800" dirty="0" smtClean="0">
                <a:solidFill>
                  <a:schemeClr val="tx1"/>
                </a:solidFill>
              </a:rPr>
              <a:t>5. Gardner Lyn, Wiejmy do lasu</a:t>
            </a:r>
          </a:p>
          <a:p>
            <a:pPr lvl="0"/>
            <a:r>
              <a:rPr lang="pl-PL" sz="1800" dirty="0" smtClean="0">
                <a:solidFill>
                  <a:schemeClr val="tx1"/>
                </a:solidFill>
              </a:rPr>
              <a:t>6. Larsson Åsa, W ofierze Molochowi</a:t>
            </a:r>
          </a:p>
          <a:p>
            <a:pPr lvl="0"/>
            <a:r>
              <a:rPr lang="pl-PL" sz="1800" dirty="0" smtClean="0">
                <a:solidFill>
                  <a:schemeClr val="tx1"/>
                </a:solidFill>
              </a:rPr>
              <a:t>7. Van Dyken Rachel, Elita</a:t>
            </a:r>
          </a:p>
          <a:p>
            <a:pPr lvl="0"/>
            <a:r>
              <a:rPr lang="pl-PL" sz="1800" dirty="0" smtClean="0">
                <a:solidFill>
                  <a:schemeClr val="tx1"/>
                </a:solidFill>
              </a:rPr>
              <a:t>8. Paris B.A, Za zamkniętymi drzwiami</a:t>
            </a:r>
          </a:p>
          <a:p>
            <a:pPr lvl="0"/>
            <a:r>
              <a:rPr lang="pl-PL" sz="1800" dirty="0" smtClean="0">
                <a:solidFill>
                  <a:schemeClr val="tx1"/>
                </a:solidFill>
              </a:rPr>
              <a:t>9. Mróz Remigiusz, Kasacja</a:t>
            </a:r>
          </a:p>
          <a:p>
            <a:pPr lvl="0"/>
            <a:r>
              <a:rPr lang="pl-PL" sz="1800" dirty="0" smtClean="0">
                <a:solidFill>
                  <a:schemeClr val="tx1"/>
                </a:solidFill>
              </a:rPr>
              <a:t>10. Hoover Colleen, Hopeless</a:t>
            </a:r>
          </a:p>
          <a:p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4099">
            <a:off x="5499694" y="1186990"/>
            <a:ext cx="727996" cy="109590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5045">
            <a:off x="7796446" y="2784078"/>
            <a:ext cx="1018054" cy="116406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04" name="Picture 8" descr="https://scontent.fwaw5-1.fna.fbcdn.net/v/t1.15752-9/84316944_136888864095878_1795068632036802560_n.png?_nc_cat=103&amp;_nc_sid=b96e70&amp;_nc_ohc=IInLpa_3RqsAX-Y5L6v&amp;_nc_ht=scontent.fwaw5-1.fna&amp;oh=3e6f654b99c4f9f4707092fff364f750&amp;oe=5EDB89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6525">
            <a:off x="6756986" y="1160454"/>
            <a:ext cx="2181624" cy="10962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3479">
            <a:off x="4889034" y="2751578"/>
            <a:ext cx="1077211" cy="92226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38229">
            <a:off x="6328310" y="2821789"/>
            <a:ext cx="1133552" cy="118494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08" name="Picture 12" descr="W ofierze Molochowi - Åsa Larsson (159759) - Lubimyczytać.p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94477">
            <a:off x="4672303" y="4184103"/>
            <a:ext cx="1304918" cy="1844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10" name="Picture 14" descr="Elite (Eagle Elite) RACHEL VAN DYKEN - 7815833100 - oficjalne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75291">
            <a:off x="2879403" y="4813050"/>
            <a:ext cx="1183812" cy="1805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12" name="Picture 16" descr="B. A. Paris - Za zamkniętymi drzwiami • Grabarz Polsk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848768">
            <a:off x="746823" y="4890234"/>
            <a:ext cx="1149931" cy="17438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14" name="Picture 18" descr="Kasacja - Ceny i opinie - Ceneo.p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86067">
            <a:off x="7809975" y="4345279"/>
            <a:ext cx="1081735" cy="16420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16" name="Picture 20" descr="Hopeless - Colleen Hoover w KrainaKsiazek.p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22035">
            <a:off x="6215074" y="4714884"/>
            <a:ext cx="1213357" cy="18811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71480"/>
            <a:ext cx="8686800" cy="565152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Dominik Mucha </a:t>
            </a:r>
            <a:r>
              <a:rPr lang="pl-PL" sz="2400" b="1" dirty="0" smtClean="0">
                <a:solidFill>
                  <a:schemeClr val="tx1"/>
                </a:solidFill>
              </a:rPr>
              <a:t> klasa 1M5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1.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Golden Christie, World of Warcraft: Beyond the Dark Portal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Christie Golden, World of Warcraft: Beyond the Dark Portal</a:t>
            </a:r>
            <a:endParaRPr lang="pl-PL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2. King William, World of Warcraft: Illidan</a:t>
            </a:r>
            <a:endParaRPr lang="pl-PL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3. J.R.R Tolkien, Hobbit </a:t>
            </a:r>
            <a:endParaRPr lang="pl-PL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4. </a:t>
            </a:r>
            <a:r>
              <a:rPr lang="pl-PL" sz="1800" dirty="0" smtClean="0">
                <a:solidFill>
                  <a:schemeClr val="tx1"/>
                </a:solidFill>
              </a:rPr>
              <a:t>Sun Tzu, Sztuka wojny </a:t>
            </a:r>
          </a:p>
          <a:p>
            <a:r>
              <a:rPr lang="pl-PL" sz="1800" dirty="0" smtClean="0">
                <a:solidFill>
                  <a:schemeClr val="tx1"/>
                </a:solidFill>
              </a:rPr>
              <a:t>5. Dylewski Adam, Poczet królów i książąt polskich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6. Golden Christie, World of Warcraft: Arthas: Rise of the Lich King </a:t>
            </a:r>
            <a:endParaRPr lang="pl-PL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7.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Golden Christie, World of Warcraft: Thrall: Twilight of the Aspects </a:t>
            </a:r>
            <a:endParaRPr lang="pl-PL" sz="1800" dirty="0" smtClean="0">
              <a:solidFill>
                <a:schemeClr val="tx1"/>
              </a:solidFill>
            </a:endParaRPr>
          </a:p>
          <a:p>
            <a:r>
              <a:rPr lang="pl-PL" sz="1800" dirty="0" smtClean="0">
                <a:solidFill>
                  <a:schemeClr val="tx1"/>
                </a:solidFill>
              </a:rPr>
              <a:t>8. J.K Rowling, Harry Potter i kamień filozoficzny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9</a:t>
            </a:r>
            <a:r>
              <a:rPr lang="pl-PL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smtClean="0">
                <a:solidFill>
                  <a:schemeClr val="tx1"/>
                </a:solidFill>
              </a:rPr>
              <a:t>Antoine de Saint-Exupéry, Mały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Książ</a:t>
            </a:r>
            <a:r>
              <a:rPr lang="pl-PL" sz="1800" dirty="0" smtClean="0">
                <a:solidFill>
                  <a:schemeClr val="tx1"/>
                </a:solidFill>
              </a:rPr>
              <a:t>ę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10. Micheal Dante DiMartinoi F.C. Yee,The rise of kyoshi</a:t>
            </a:r>
            <a:endParaRPr lang="pl-PL" sz="1800" dirty="0" smtClean="0">
              <a:solidFill>
                <a:schemeClr val="tx1"/>
              </a:solidFill>
            </a:endParaRPr>
          </a:p>
          <a:p>
            <a:endParaRPr lang="pl-PL" sz="1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Avatar, The Last Airbender: The Rise of Kyoshi - Michael Dant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2931">
            <a:off x="8103767" y="1495159"/>
            <a:ext cx="748631" cy="1063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6" name="Picture 4" descr="World of Warcraft: Illidan - William King (307325) - Lubimyczytać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7282">
            <a:off x="6849920" y="1400239"/>
            <a:ext cx="928694" cy="13191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8" name="Picture 6" descr="Hobbit czyli tam i z powrotem r. 2007 - Ceny i opinie - Ceneo.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4663">
            <a:off x="4992762" y="1611727"/>
            <a:ext cx="595151" cy="8818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80" name="Picture 8" descr="Sztuka wojny - Tzu Sun | Książka w Sklepie EMPIK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26827">
            <a:off x="5888549" y="1493822"/>
            <a:ext cx="695980" cy="9942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53031">
            <a:off x="7626043" y="2971552"/>
            <a:ext cx="1214446" cy="150378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85" name="Picture 13" descr="World of Warcraft: Arthas: Rise of the Lich King - 7817778600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31315">
            <a:off x="7217538" y="4654791"/>
            <a:ext cx="1228980" cy="1981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87" name="Picture 15" descr="Christie Golden World of Warcraft Thrall Twilight - 7320213751 ..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58293">
            <a:off x="5913689" y="4781256"/>
            <a:ext cx="1013103" cy="16406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89" name="Picture 17" descr="Harry Potter i Kamień Filozoficzny. Tom 1 - Rowling J.K. | Książka ..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447347">
            <a:off x="650317" y="4825514"/>
            <a:ext cx="1219900" cy="17612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93" name="Picture 21" descr="Antoine de Saint - Exupery - Mały książę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8093">
            <a:off x="2495260" y="4756132"/>
            <a:ext cx="1150070" cy="15917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95" name="Picture 23" descr="World of Warcraft: Beyond the Dark Portal - Wikipedi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10044">
            <a:off x="4081268" y="4732835"/>
            <a:ext cx="1144065" cy="18452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8686800" cy="57943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chemeClr val="tx1"/>
                </a:solidFill>
              </a:rPr>
              <a:t> Andrzej Konopka  klasa II F </a:t>
            </a:r>
          </a:p>
          <a:p>
            <a:pPr>
              <a:buNone/>
            </a:pPr>
            <a:endParaRPr lang="pl-PL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1. Sapkowski Andrzej, seria Wiedźmin</a:t>
            </a:r>
          </a:p>
          <a:p>
            <a:pPr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2. Pilipiuk Andrzej, Kroniki Jakuba Wędrowycza</a:t>
            </a:r>
          </a:p>
          <a:p>
            <a:pPr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3. Głuchowski Dmitrij, Metro 2033 </a:t>
            </a:r>
          </a:p>
          <a:p>
            <a:pPr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4. Flanagan J., książki z serii Drużyna</a:t>
            </a:r>
          </a:p>
          <a:p>
            <a:pPr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5. Flanagan J., książki z serii Zwiadowcy</a:t>
            </a:r>
          </a:p>
          <a:p>
            <a:pPr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6.</a:t>
            </a:r>
            <a:r>
              <a:rPr lang="pl-PL" sz="1800" dirty="0" smtClean="0"/>
              <a:t> </a:t>
            </a:r>
            <a:r>
              <a:rPr lang="pl-PL" sz="1800" dirty="0" smtClean="0">
                <a:solidFill>
                  <a:schemeClr val="tx1"/>
                </a:solidFill>
              </a:rPr>
              <a:t>Hemingway Ernest, Stary człowiek i morze</a:t>
            </a:r>
          </a:p>
          <a:p>
            <a:pPr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7. Wasdin H, Snajper</a:t>
            </a:r>
          </a:p>
          <a:p>
            <a:pPr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8. Ludlum Robert, Odwet Bournea</a:t>
            </a:r>
          </a:p>
          <a:p>
            <a:pPr>
              <a:buNone/>
            </a:pPr>
            <a:endParaRPr lang="pl-PL" sz="1800" dirty="0" smtClean="0">
              <a:solidFill>
                <a:schemeClr val="tx1"/>
              </a:solidFill>
            </a:endParaRPr>
          </a:p>
          <a:p>
            <a:pPr>
              <a:buAutoNum type="arabicPeriod"/>
            </a:pPr>
            <a:endParaRPr lang="pl-PL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l-PL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0443">
            <a:off x="6289279" y="1309597"/>
            <a:ext cx="2500330" cy="198686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9460" name="Picture 4" descr="Kroniki Jakuba Wędrowycza - Andrzej Pilipiuk (5049) - Lubimyczytać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10375">
            <a:off x="401503" y="4203924"/>
            <a:ext cx="1370653" cy="22916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9462" name="Picture 6" descr="Uniwersum Metro 2033. Metro 2033 - Glukhovsky Dmitry | Książka w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34289">
            <a:off x="2199418" y="4139317"/>
            <a:ext cx="1482429" cy="2281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9464" name="Picture 8" descr="Książki seria Drużyna Flanagan pakiet 6 szt - 6918412880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99485">
            <a:off x="4186093" y="4975125"/>
            <a:ext cx="1619832" cy="15129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9466" name="Picture 10" descr="Stary człowiek i morze - Ernest Hemingway DB+ - 7645959032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10574">
            <a:off x="7673110" y="3602854"/>
            <a:ext cx="1214446" cy="1850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4" name="Picture 12" descr="Odwet Bourne'a - Eric van Lustbader,&amp;nbsp;Robert Ludlum (300941 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591347">
            <a:off x="6464138" y="4784680"/>
            <a:ext cx="1260357" cy="17902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9470" name="Picture 14" descr="SNAJPER WASDIN , TEMPLIN - 7738118344 - oficjalne archiwum Allegr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99205">
            <a:off x="6346215" y="3439520"/>
            <a:ext cx="854724" cy="12362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50" name="Picture 2" descr="Ruiny Gorlanu - John Flanagan (27631) - Lubimyczytać.p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3286124"/>
            <a:ext cx="1271578" cy="1500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642918"/>
            <a:ext cx="8686800" cy="5508645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</a:rPr>
              <a:t>Emil Skawski klasa III F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1. Ryan A., Trylogia Kruczy </a:t>
            </a:r>
            <a:r>
              <a:rPr lang="pl-PL" sz="1800" dirty="0" smtClean="0">
                <a:solidFill>
                  <a:schemeClr val="tx1"/>
                </a:solidFill>
              </a:rPr>
              <a:t>C</a:t>
            </a:r>
            <a:r>
              <a:rPr lang="en-US" sz="1800" dirty="0" err="1" smtClean="0">
                <a:solidFill>
                  <a:schemeClr val="tx1"/>
                </a:solidFill>
              </a:rPr>
              <a:t>i</a:t>
            </a:r>
            <a:r>
              <a:rPr lang="pl-PL" sz="1800" dirty="0" smtClean="0">
                <a:solidFill>
                  <a:schemeClr val="tx1"/>
                </a:solidFill>
              </a:rPr>
              <a:t>eń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2. Sanderson B., Droga królów</a:t>
            </a:r>
            <a:endParaRPr lang="pl-PL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4. Piekara J., </a:t>
            </a:r>
            <a:r>
              <a:rPr lang="pl-PL" sz="1800" dirty="0" smtClean="0">
                <a:solidFill>
                  <a:schemeClr val="tx1"/>
                </a:solidFill>
              </a:rPr>
              <a:t>Seria </a:t>
            </a:r>
            <a:r>
              <a:rPr lang="en-US" sz="1800" dirty="0" smtClean="0">
                <a:solidFill>
                  <a:schemeClr val="tx1"/>
                </a:solidFill>
              </a:rPr>
              <a:t>Ja</a:t>
            </a:r>
            <a:r>
              <a:rPr lang="pl-PL" sz="1800" dirty="0" smtClean="0">
                <a:solidFill>
                  <a:schemeClr val="tx1"/>
                </a:solidFill>
              </a:rPr>
              <a:t>,</a:t>
            </a:r>
            <a:r>
              <a:rPr lang="en-US" sz="1800" dirty="0" smtClean="0">
                <a:solidFill>
                  <a:schemeClr val="tx1"/>
                </a:solidFill>
              </a:rPr>
              <a:t> inkwizytor</a:t>
            </a:r>
            <a:endParaRPr lang="pl-PL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5. Canavan T., Trylogia </a:t>
            </a:r>
            <a:r>
              <a:rPr lang="pl-PL" sz="1800" dirty="0" smtClean="0">
                <a:solidFill>
                  <a:schemeClr val="tx1"/>
                </a:solidFill>
              </a:rPr>
              <a:t>C</a:t>
            </a:r>
            <a:r>
              <a:rPr lang="en-US" sz="1800" dirty="0" err="1" smtClean="0">
                <a:solidFill>
                  <a:schemeClr val="tx1"/>
                </a:solidFill>
              </a:rPr>
              <a:t>zarn</a:t>
            </a:r>
            <a:r>
              <a:rPr lang="pl-PL" sz="1800" dirty="0" smtClean="0">
                <a:solidFill>
                  <a:schemeClr val="tx1"/>
                </a:solidFill>
              </a:rPr>
              <a:t>ego M</a:t>
            </a:r>
            <a:r>
              <a:rPr lang="en-US" sz="1800" dirty="0" err="1" smtClean="0">
                <a:solidFill>
                  <a:schemeClr val="tx1"/>
                </a:solidFill>
              </a:rPr>
              <a:t>ag</a:t>
            </a:r>
            <a:r>
              <a:rPr lang="pl-PL" sz="1800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6. Mickiewicz A. , Dziady</a:t>
            </a:r>
            <a:endParaRPr lang="pl-PL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7. King S., Outsider</a:t>
            </a:r>
            <a:endParaRPr lang="pl-PL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8. Gołkowski M., Spiżowy gniew</a:t>
            </a:r>
            <a:endParaRPr lang="pl-PL" sz="1800" dirty="0" smtClean="0">
              <a:solidFill>
                <a:schemeClr val="tx1"/>
              </a:solidFill>
            </a:endParaRPr>
          </a:p>
          <a:p>
            <a:r>
              <a:rPr lang="pl-PL" sz="1800" dirty="0" smtClean="0">
                <a:solidFill>
                  <a:schemeClr val="tx1"/>
                </a:solidFill>
              </a:rPr>
              <a:t>9. Nesbo J., Karaluchy</a:t>
            </a:r>
          </a:p>
          <a:p>
            <a:r>
              <a:rPr lang="pl-PL" sz="1800" dirty="0" smtClean="0">
                <a:solidFill>
                  <a:schemeClr val="tx1"/>
                </a:solidFill>
              </a:rPr>
              <a:t>10. Sapkowski A., Seria o Wiedźminie</a:t>
            </a:r>
          </a:p>
          <a:p>
            <a:endParaRPr lang="pl-PL" sz="2400" b="1" dirty="0" smtClean="0">
              <a:solidFill>
                <a:schemeClr val="tx1"/>
              </a:solidFill>
            </a:endParaRPr>
          </a:p>
          <a:p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TRYLOGIA KRUCZY CIEŃ T.2 LORD WIEŻY, ANTHONY RYAN - 8711545541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3268">
            <a:off x="7707896" y="1257364"/>
            <a:ext cx="1041025" cy="1500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28" name="Picture 4" descr="Droga królów /Brandon Sanderson - 7138986943 - oficjalne archiwum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0836">
            <a:off x="6230799" y="1237107"/>
            <a:ext cx="1043674" cy="158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30" name="Picture 6" descr="Ja, inkwizytor. Przeklęte krainy - Piekara Jacek | Książka w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3445">
            <a:off x="5001794" y="1369203"/>
            <a:ext cx="1006227" cy="15701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32" name="Picture 8" descr="Gildia magów. Trylogia czarnego maga księga 1 - Trudi Canavan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2483">
            <a:off x="7641841" y="3155792"/>
            <a:ext cx="1199214" cy="1857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34" name="Picture 10" descr="Dziady - Adam Mickiewicz (Klasyka Laika) - Stacja Książk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29941">
            <a:off x="6107120" y="3139603"/>
            <a:ext cx="1106730" cy="16363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36" name="Picture 12" descr="Outsider - Stephen K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33060">
            <a:off x="335114" y="4324431"/>
            <a:ext cx="1491592" cy="22224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038" name="AutoShape 14" descr="Spiżowy gniew - Fabryka Sł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42" name="Picture 18" descr="Michal Golkowski - Spizowy gniew - Pobierz pdf z Docer.p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34814">
            <a:off x="2549984" y="4403713"/>
            <a:ext cx="1665979" cy="2140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44" name="Picture 20" descr="Karaluchy - Jo Nesbø (240126) - Lubimyczytać.p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96696">
            <a:off x="4574123" y="4074065"/>
            <a:ext cx="1294267" cy="12942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46" name="Picture 22" descr="Saga o Wiedźmini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22186">
            <a:off x="6119202" y="5132829"/>
            <a:ext cx="1930424" cy="15179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chemeClr val="tx1"/>
                </a:solidFill>
              </a:rPr>
              <a:t>Wykonał :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tx1"/>
                </a:solidFill>
              </a:rPr>
              <a:t>Łukasz Karwowski </a:t>
            </a:r>
          </a:p>
        </p:txBody>
      </p:sp>
      <p:pic>
        <p:nvPicPr>
          <p:cNvPr id="20482" name="Picture 2" descr="Gratis obraz na Pixabay - Kciuk W Górę, Buźka, Emoji | Darmow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143248"/>
            <a:ext cx="4476270" cy="3126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170</TotalTime>
  <Words>394</Words>
  <Application>Microsoft Office PowerPoint</Application>
  <PresentationFormat>Pokaz na ekranie (4:3)</PresentationFormat>
  <Paragraphs>61</Paragraphs>
  <Slides>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Default Theme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XVII Ogólnopolski Tydzień Bibliotek, uczniowie  ZSMIO Polecają…</dc:title>
  <dc:creator>admin</dc:creator>
  <cp:lastModifiedBy>admin</cp:lastModifiedBy>
  <cp:revision>19</cp:revision>
  <dcterms:created xsi:type="dcterms:W3CDTF">2020-05-07T13:20:43Z</dcterms:created>
  <dcterms:modified xsi:type="dcterms:W3CDTF">2020-05-08T10:26:31Z</dcterms:modified>
</cp:coreProperties>
</file>