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BA669-B5D7-4596-9AB1-D27D99A7DDF6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85276-6123-4F10-84B5-39F6E37452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1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7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77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75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338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97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726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611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386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2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5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69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58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5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272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82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71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78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2048-3241-4BF6-8683-ACB829E83C3A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5133-A35A-4FEC-A7F2-821AA8C9F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467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10397"/>
          </a:xfrm>
        </p:spPr>
        <p:txBody>
          <a:bodyPr/>
          <a:lstStyle/>
          <a:p>
            <a:pPr algn="ctr"/>
            <a:r>
              <a:rPr lang="pl-PL" b="1" u="sng" dirty="0" smtClean="0">
                <a:solidFill>
                  <a:srgbClr val="FFFF00"/>
                </a:solidFill>
              </a:rPr>
              <a:t>XVII Ogólnopolski Tydzień </a:t>
            </a:r>
            <a:r>
              <a:rPr lang="pl-PL" b="1" u="sng" dirty="0">
                <a:solidFill>
                  <a:srgbClr val="FFFF00"/>
                </a:solidFill>
              </a:rPr>
              <a:t>Bibliotek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1889" y="1505364"/>
            <a:ext cx="6712180" cy="217067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rgbClr val="FF0000"/>
                </a:solidFill>
              </a:rPr>
              <a:t>Tydzień Bibliotek </a:t>
            </a:r>
            <a:r>
              <a:rPr lang="pl-PL" dirty="0">
                <a:solidFill>
                  <a:schemeClr val="bg1"/>
                </a:solidFill>
              </a:rPr>
              <a:t>– ogólnopolska akcja promowania czytelnictwa, bibliotek i bibliotekarzy, organizowana od 2004 r. przez Stowarzyszenie Bibliotekarzy Polskich. Akcja odbywa się zawsze w maju, a imprezy rozpoczynają się 8 maja – w Dniu Bibliotekarza.</a:t>
            </a:r>
          </a:p>
        </p:txBody>
      </p:sp>
      <p:pic>
        <p:nvPicPr>
          <p:cNvPr id="1026" name="Picture 2" descr="Konkurs na plakat Tygodnia Bibliotek 2020 rozstrzygnię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78" y="1605813"/>
            <a:ext cx="3474936" cy="4868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czytanie książek to najpiękniejsz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77" y="3536162"/>
            <a:ext cx="4375382" cy="2938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Spis treści: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Zalety </a:t>
            </a:r>
            <a:r>
              <a:rPr lang="pl-PL" dirty="0" smtClean="0"/>
              <a:t>książek i czytania.</a:t>
            </a:r>
            <a:endParaRPr lang="pl-PL" dirty="0" smtClean="0"/>
          </a:p>
          <a:p>
            <a:r>
              <a:rPr lang="pl-PL" dirty="0" smtClean="0"/>
              <a:t>Piękne </a:t>
            </a:r>
            <a:r>
              <a:rPr lang="pl-PL" dirty="0" smtClean="0"/>
              <a:t>cytaty.</a:t>
            </a:r>
          </a:p>
          <a:p>
            <a:r>
              <a:rPr lang="pl-PL" dirty="0" smtClean="0"/>
              <a:t>Hasła </a:t>
            </a:r>
            <a:r>
              <a:rPr lang="pl-PL" dirty="0" smtClean="0"/>
              <a:t>promujące czytanie.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086" y="2489886"/>
            <a:ext cx="4914900" cy="3657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196" y="1077716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Zalety książek i </a:t>
            </a:r>
            <a:r>
              <a:rPr lang="pl-PL" sz="4000" dirty="0" smtClean="0"/>
              <a:t>czytania: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051648"/>
            <a:ext cx="6005705" cy="359931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Stymuluje rozwój mózgu.</a:t>
            </a:r>
          </a:p>
          <a:p>
            <a:r>
              <a:rPr lang="pl-PL" dirty="0" smtClean="0"/>
              <a:t>Stymuluje rozwój mowy, rozwija pamięć.</a:t>
            </a:r>
          </a:p>
          <a:p>
            <a:r>
              <a:rPr lang="pl-PL" dirty="0" smtClean="0"/>
              <a:t>Buduje więź emocjonalną między rodzicem a dzieckiem.</a:t>
            </a:r>
          </a:p>
          <a:p>
            <a:r>
              <a:rPr lang="pl-PL" dirty="0" smtClean="0"/>
              <a:t>Kształtuje pozytywny obraz siebie.</a:t>
            </a:r>
          </a:p>
          <a:p>
            <a:r>
              <a:rPr lang="pl-PL" dirty="0" smtClean="0"/>
              <a:t>Rozbudza ciekawość świata.</a:t>
            </a:r>
          </a:p>
          <a:p>
            <a:r>
              <a:rPr lang="pl-PL" dirty="0" smtClean="0"/>
              <a:t>Kształtuje wrażliwość moralną dziecka.</a:t>
            </a:r>
          </a:p>
          <a:p>
            <a:r>
              <a:rPr lang="pl-PL" dirty="0" smtClean="0"/>
              <a:t>Pokonuje problemy dorastania.</a:t>
            </a:r>
          </a:p>
          <a:p>
            <a:endParaRPr lang="pl-PL" dirty="0"/>
          </a:p>
        </p:txBody>
      </p:sp>
      <p:pic>
        <p:nvPicPr>
          <p:cNvPr id="4100" name="Picture 4" descr="Zespół Szkół im. Mikołaja Kopernika w Ostrow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05" y="2371061"/>
            <a:ext cx="5703793" cy="403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037" y="2241755"/>
            <a:ext cx="9613861" cy="4392524"/>
          </a:xfrm>
        </p:spPr>
        <p:txBody>
          <a:bodyPr>
            <a:normAutofit/>
          </a:bodyPr>
          <a:lstStyle/>
          <a:p>
            <a:r>
              <a:rPr lang="pl-PL" dirty="0"/>
              <a:t>Książka pomaga rozwijać język i słownictwo. Uczy wyrażać myśli i rozumieć innych</a:t>
            </a:r>
            <a:r>
              <a:rPr lang="pl-PL" dirty="0" smtClean="0"/>
              <a:t>.</a:t>
            </a:r>
          </a:p>
          <a:p>
            <a:r>
              <a:rPr lang="pl-PL" dirty="0"/>
              <a:t>Rozwija myślenie. Dostarcza pojęć myślowych i rozszerza świadomość i nasz świat</a:t>
            </a:r>
            <a:r>
              <a:rPr lang="pl-PL" dirty="0" smtClean="0"/>
              <a:t>.</a:t>
            </a:r>
          </a:p>
          <a:p>
            <a:r>
              <a:rPr lang="pl-PL" dirty="0"/>
              <a:t>Dostarcza rozrywki i emocji ( rozśmiesza , zasmuca). Może pocieszyć i wskazać nowe </a:t>
            </a:r>
            <a:r>
              <a:rPr lang="pl-PL" dirty="0" smtClean="0"/>
              <a:t>możliwości</a:t>
            </a:r>
          </a:p>
          <a:p>
            <a:r>
              <a:rPr lang="pl-PL" dirty="0"/>
              <a:t>Pomaga zrozumieć siebie. Odkrycie, że są inni, którzy myślą jak my, że mamy prawo do swoich odczuć i reakcji, umacnia nasze poczucie własnej wartości. </a:t>
            </a:r>
            <a:endParaRPr lang="pl-PL" dirty="0" smtClean="0"/>
          </a:p>
          <a:p>
            <a:r>
              <a:rPr lang="pl-PL" dirty="0"/>
              <a:t>Stawia pytania, które angażują i pobudzają do dalszych przemyśleń. </a:t>
            </a:r>
          </a:p>
        </p:txBody>
      </p:sp>
      <p:pic>
        <p:nvPicPr>
          <p:cNvPr id="3074" name="Picture 2" descr="Zalety regularnego czytania vs stan czytelnictwa w Polsc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470" y="2036668"/>
            <a:ext cx="1797027" cy="4802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20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221543"/>
            <a:ext cx="9613861" cy="3599316"/>
          </a:xfrm>
        </p:spPr>
        <p:txBody>
          <a:bodyPr/>
          <a:lstStyle/>
          <a:p>
            <a:r>
              <a:rPr lang="pl-PL" dirty="0" smtClean="0"/>
              <a:t>Kształtuje kompetencje językowe.</a:t>
            </a:r>
            <a:endParaRPr lang="pl-PL" dirty="0"/>
          </a:p>
          <a:p>
            <a:r>
              <a:rPr lang="pl-PL" dirty="0" smtClean="0"/>
              <a:t>Wpływa na poprawę koncentracji .</a:t>
            </a:r>
            <a:endParaRPr lang="pl-PL" dirty="0"/>
          </a:p>
          <a:p>
            <a:r>
              <a:rPr lang="pl-PL" dirty="0" smtClean="0"/>
              <a:t>Pomaga w zdobywaniu nowej wiedzy.</a:t>
            </a:r>
            <a:endParaRPr lang="pl-PL" dirty="0"/>
          </a:p>
          <a:p>
            <a:r>
              <a:rPr lang="pl-PL" dirty="0" smtClean="0"/>
              <a:t>Zmienia spojrzenie na świat.</a:t>
            </a:r>
            <a:endParaRPr lang="pl-PL" dirty="0"/>
          </a:p>
          <a:p>
            <a:r>
              <a:rPr lang="pl-PL" dirty="0" smtClean="0"/>
              <a:t>Rozwija wyobraźnię.</a:t>
            </a:r>
            <a:endParaRPr lang="pl-PL" dirty="0"/>
          </a:p>
          <a:p>
            <a:endParaRPr lang="pl-PL" dirty="0"/>
          </a:p>
        </p:txBody>
      </p:sp>
      <p:pic>
        <p:nvPicPr>
          <p:cNvPr id="1028" name="Picture 4" descr="10 powodów, dla których warto czytać książ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8" y="2685929"/>
            <a:ext cx="5273161" cy="3522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5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76823"/>
            <a:ext cx="9613861" cy="1080938"/>
          </a:xfrm>
        </p:spPr>
        <p:txBody>
          <a:bodyPr/>
          <a:lstStyle/>
          <a:p>
            <a:r>
              <a:rPr lang="pl-PL" dirty="0"/>
              <a:t>Piękne </a:t>
            </a:r>
            <a:r>
              <a:rPr lang="pl-PL" dirty="0" smtClean="0"/>
              <a:t>cytaty</a:t>
            </a:r>
            <a:r>
              <a:rPr lang="pl-PL" dirty="0"/>
              <a:t>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038525"/>
            <a:ext cx="9613861" cy="4819475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„Czytanie </a:t>
            </a:r>
            <a:r>
              <a:rPr lang="pl-PL" dirty="0"/>
              <a:t>książek to najpiękniejsza zabawa, jaką sobie ludzkość </a:t>
            </a:r>
            <a:r>
              <a:rPr lang="pl-PL" dirty="0" smtClean="0"/>
              <a:t>wymyśliła” </a:t>
            </a:r>
            <a:r>
              <a:rPr lang="pl-PL" dirty="0" smtClean="0">
                <a:solidFill>
                  <a:srgbClr val="002060"/>
                </a:solidFill>
              </a:rPr>
              <a:t>Wisława Szymborska.</a:t>
            </a:r>
          </a:p>
          <a:p>
            <a:endParaRPr lang="pl-PL" dirty="0" smtClean="0"/>
          </a:p>
          <a:p>
            <a:r>
              <a:rPr lang="pl-PL" dirty="0" smtClean="0"/>
              <a:t>„</a:t>
            </a:r>
            <a:r>
              <a:rPr lang="pl-PL" dirty="0"/>
              <a:t>Książki są jak okręty myśli żeglujące po oceanach czasu, troskliwie niosące swój</a:t>
            </a:r>
            <a:br>
              <a:rPr lang="pl-PL" dirty="0"/>
            </a:br>
            <a:r>
              <a:rPr lang="pl-PL" dirty="0"/>
              <a:t>drogocenny ładunek z pokolenia w pokolenie.” - </a:t>
            </a:r>
            <a:r>
              <a:rPr lang="pl-PL" dirty="0">
                <a:solidFill>
                  <a:srgbClr val="002060"/>
                </a:solidFill>
              </a:rPr>
              <a:t>Francis </a:t>
            </a:r>
            <a:r>
              <a:rPr lang="pl-PL" dirty="0" smtClean="0">
                <a:solidFill>
                  <a:srgbClr val="002060"/>
                </a:solidFill>
              </a:rPr>
              <a:t>Bacon</a:t>
            </a:r>
          </a:p>
          <a:p>
            <a:endParaRPr lang="pl-PL" dirty="0" smtClean="0"/>
          </a:p>
          <a:p>
            <a:r>
              <a:rPr lang="pl-PL" dirty="0" smtClean="0"/>
              <a:t>"</a:t>
            </a:r>
            <a:r>
              <a:rPr lang="pl-PL" dirty="0"/>
              <a:t>Książka i możliwość czytania, to jeden z największych cudów ludzkiej cywilizacji." </a:t>
            </a:r>
            <a:r>
              <a:rPr lang="pl-PL" dirty="0" smtClean="0"/>
              <a:t>-</a:t>
            </a:r>
            <a:r>
              <a:rPr lang="pl-PL" dirty="0" smtClean="0">
                <a:solidFill>
                  <a:srgbClr val="002060"/>
                </a:solidFill>
              </a:rPr>
              <a:t> Maria Dąbrowska</a:t>
            </a:r>
          </a:p>
          <a:p>
            <a:endParaRPr lang="pl-PL" dirty="0" smtClean="0"/>
          </a:p>
          <a:p>
            <a:r>
              <a:rPr lang="pl-PL" dirty="0" smtClean="0"/>
              <a:t>Czytanie </a:t>
            </a:r>
            <a:r>
              <a:rPr lang="pl-PL" dirty="0"/>
              <a:t>dobrych książek jest niczym rozmowa z najwspanialszymi ludźmi minionych </a:t>
            </a:r>
            <a:r>
              <a:rPr lang="pl-PL" dirty="0" smtClean="0"/>
              <a:t>czasów - </a:t>
            </a:r>
            <a:r>
              <a:rPr lang="pl-PL" dirty="0" smtClean="0">
                <a:solidFill>
                  <a:srgbClr val="002060"/>
                </a:solidFill>
              </a:rPr>
              <a:t>Kartezjusz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2050" name="Picture 2" descr="René Descartes – Wikipedia, wolna encyklo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861" y="5771626"/>
            <a:ext cx="1089562" cy="1026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wa Głębicka: Dylematy edycji korespondencji intymnej Mari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861" y="4622334"/>
            <a:ext cx="1089562" cy="860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ancis Bacon (filozof) – Wikicyta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861" y="3313652"/>
            <a:ext cx="1089562" cy="874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isława Szymborska - biograf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860" y="2038525"/>
            <a:ext cx="1089563" cy="913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2" y="2336873"/>
            <a:ext cx="8620198" cy="3599316"/>
          </a:xfrm>
        </p:spPr>
        <p:txBody>
          <a:bodyPr/>
          <a:lstStyle/>
          <a:p>
            <a:r>
              <a:rPr lang="pl-PL" dirty="0" smtClean="0"/>
              <a:t>„Pokój </a:t>
            </a:r>
            <a:r>
              <a:rPr lang="pl-PL" dirty="0"/>
              <a:t>bez książek jest jak ciało bez duszy</a:t>
            </a:r>
            <a:r>
              <a:rPr lang="pl-PL" dirty="0" smtClean="0"/>
              <a:t>.”- </a:t>
            </a:r>
            <a:r>
              <a:rPr lang="pl-PL" dirty="0" smtClean="0">
                <a:solidFill>
                  <a:srgbClr val="002060"/>
                </a:solidFill>
              </a:rPr>
              <a:t>Marek </a:t>
            </a:r>
            <a:r>
              <a:rPr lang="pl-PL" dirty="0" err="1">
                <a:solidFill>
                  <a:srgbClr val="002060"/>
                </a:solidFill>
              </a:rPr>
              <a:t>Tuliusz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Cyceron</a:t>
            </a:r>
          </a:p>
          <a:p>
            <a:r>
              <a:rPr lang="pl-PL" dirty="0"/>
              <a:t>„Za książką kryje się autor. Jego pisanie jest więc zawsze listem do czytelnika. Piszemy zazwyczaj listy do przyjaciół. Książka jest listem autora do przyjaciela.” - </a:t>
            </a:r>
            <a:r>
              <a:rPr lang="pl-PL" dirty="0">
                <a:solidFill>
                  <a:srgbClr val="002060"/>
                </a:solidFill>
              </a:rPr>
              <a:t>Jarosław </a:t>
            </a:r>
            <a:r>
              <a:rPr lang="pl-PL" dirty="0" smtClean="0">
                <a:solidFill>
                  <a:srgbClr val="002060"/>
                </a:solidFill>
              </a:rPr>
              <a:t>Iwaszkiewicz</a:t>
            </a:r>
          </a:p>
          <a:p>
            <a:r>
              <a:rPr lang="pl-PL" dirty="0"/>
              <a:t>Z książkami jest tak, jak z ludźmi:</a:t>
            </a:r>
            <a:br>
              <a:rPr lang="pl-PL" dirty="0"/>
            </a:br>
            <a:r>
              <a:rPr lang="pl-PL" dirty="0"/>
              <a:t>bardzo niewielu ma dla nas ogromne znaczenie.</a:t>
            </a:r>
            <a:br>
              <a:rPr lang="pl-PL" dirty="0"/>
            </a:br>
            <a:r>
              <a:rPr lang="pl-PL" dirty="0"/>
              <a:t>Reszta po prostu ginie w </a:t>
            </a:r>
            <a:r>
              <a:rPr lang="pl-PL" dirty="0" smtClean="0"/>
              <a:t>tłumie - </a:t>
            </a:r>
            <a:r>
              <a:rPr lang="pl-PL" dirty="0" smtClean="0">
                <a:solidFill>
                  <a:srgbClr val="002060"/>
                </a:solidFill>
              </a:rPr>
              <a:t>Wolter</a:t>
            </a:r>
            <a:endParaRPr lang="pl-PL" dirty="0">
              <a:solidFill>
                <a:srgbClr val="002060"/>
              </a:solidFill>
            </a:endParaRP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122" name="Picture 2" descr="Pogardliwe „homo novus” – IMPERIUM ROMAN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411" y="2166551"/>
            <a:ext cx="668981" cy="903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arosław Iwaszkiewicz – Wikipedia, wolna encyk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410" y="3275635"/>
            <a:ext cx="742735" cy="1076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oltaire – Wikipedia, wolna encyk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519" y="4695568"/>
            <a:ext cx="841625" cy="1098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53228"/>
            <a:ext cx="9613861" cy="1080938"/>
          </a:xfrm>
        </p:spPr>
        <p:txBody>
          <a:bodyPr/>
          <a:lstStyle/>
          <a:p>
            <a:r>
              <a:rPr lang="pl-PL" dirty="0" smtClean="0"/>
              <a:t>Hasła promujące czytanie: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861" y="2183028"/>
            <a:ext cx="9613861" cy="467497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„Czytać książki – wielka chluba, wszystko w życiu Ci się uda</a:t>
            </a:r>
            <a:r>
              <a:rPr lang="pl-PL" dirty="0" smtClean="0">
                <a:solidFill>
                  <a:srgbClr val="C00000"/>
                </a:solidFill>
              </a:rPr>
              <a:t>!”</a:t>
            </a:r>
          </a:p>
          <a:p>
            <a:r>
              <a:rPr lang="pl-PL" dirty="0">
                <a:solidFill>
                  <a:srgbClr val="FFFF00"/>
                </a:solidFill>
              </a:rPr>
              <a:t>„Książki radość dają tym, co je czytają</a:t>
            </a:r>
            <a:r>
              <a:rPr lang="pl-PL" dirty="0" smtClean="0">
                <a:solidFill>
                  <a:srgbClr val="FFFF00"/>
                </a:solidFill>
              </a:rPr>
              <a:t>”</a:t>
            </a:r>
          </a:p>
          <a:p>
            <a:r>
              <a:rPr lang="pl-PL" dirty="0">
                <a:solidFill>
                  <a:srgbClr val="00B050"/>
                </a:solidFill>
              </a:rPr>
              <a:t>„Kiedy czytam rano i wieczorem, moja buzia tryska humorem</a:t>
            </a:r>
            <a:r>
              <a:rPr lang="pl-PL" dirty="0" smtClean="0">
                <a:solidFill>
                  <a:srgbClr val="00B050"/>
                </a:solidFill>
              </a:rPr>
              <a:t>!”</a:t>
            </a:r>
          </a:p>
          <a:p>
            <a:r>
              <a:rPr lang="pl-PL" dirty="0" smtClean="0">
                <a:solidFill>
                  <a:srgbClr val="7030A0"/>
                </a:solidFill>
              </a:rPr>
              <a:t>„Czytać </a:t>
            </a:r>
            <a:r>
              <a:rPr lang="pl-PL" dirty="0">
                <a:solidFill>
                  <a:srgbClr val="7030A0"/>
                </a:solidFill>
              </a:rPr>
              <a:t>książki każdy może, więc czytaj je o każdej porze</a:t>
            </a:r>
            <a:r>
              <a:rPr lang="pl-PL" dirty="0" smtClean="0">
                <a:solidFill>
                  <a:srgbClr val="7030A0"/>
                </a:solidFill>
              </a:rPr>
              <a:t>!”</a:t>
            </a:r>
          </a:p>
          <a:p>
            <a:r>
              <a:rPr lang="pl-PL" dirty="0">
                <a:solidFill>
                  <a:srgbClr val="0070C0"/>
                </a:solidFill>
              </a:rPr>
              <a:t>„Książka Twoim narzędziem, z nią cały świat zdobędziesz</a:t>
            </a:r>
            <a:r>
              <a:rPr lang="pl-PL" dirty="0" smtClean="0">
                <a:solidFill>
                  <a:srgbClr val="0070C0"/>
                </a:solidFill>
              </a:rPr>
              <a:t>”</a:t>
            </a:r>
          </a:p>
          <a:p>
            <a:r>
              <a:rPr lang="pl-PL" dirty="0">
                <a:solidFill>
                  <a:srgbClr val="FFFF00"/>
                </a:solidFill>
              </a:rPr>
              <a:t>„Książka się nie rozładuje, za to Ty wiedzą się naładujesz</a:t>
            </a:r>
            <a:r>
              <a:rPr lang="pl-PL" dirty="0" smtClean="0">
                <a:solidFill>
                  <a:srgbClr val="FFFF00"/>
                </a:solidFill>
              </a:rPr>
              <a:t>!”</a:t>
            </a:r>
          </a:p>
          <a:p>
            <a:r>
              <a:rPr lang="pl-PL" dirty="0" smtClean="0">
                <a:solidFill>
                  <a:srgbClr val="7030A0"/>
                </a:solidFill>
              </a:rPr>
              <a:t>„</a:t>
            </a:r>
            <a:r>
              <a:rPr lang="pl-PL" dirty="0">
                <a:solidFill>
                  <a:srgbClr val="7030A0"/>
                </a:solidFill>
              </a:rPr>
              <a:t>W szkole, w domu i w niedzielę książka jest mym przyjacielem</a:t>
            </a:r>
            <a:r>
              <a:rPr lang="pl-PL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pl-PL" dirty="0">
                <a:solidFill>
                  <a:srgbClr val="0070C0"/>
                </a:solidFill>
              </a:rPr>
              <a:t>„Lek na głowę jest w aptece, a na nudę w bibliotece</a:t>
            </a:r>
            <a:r>
              <a:rPr lang="pl-PL" dirty="0" smtClean="0">
                <a:solidFill>
                  <a:srgbClr val="0070C0"/>
                </a:solidFill>
              </a:rPr>
              <a:t>”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„</a:t>
            </a:r>
            <a:r>
              <a:rPr lang="pl-PL" dirty="0">
                <a:solidFill>
                  <a:srgbClr val="00B050"/>
                </a:solidFill>
              </a:rPr>
              <a:t>Książka – drugie życie</a:t>
            </a:r>
            <a:r>
              <a:rPr lang="pl-PL" dirty="0" smtClean="0">
                <a:solidFill>
                  <a:srgbClr val="00B050"/>
                </a:solidFill>
              </a:rPr>
              <a:t>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6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903" y="753228"/>
            <a:ext cx="10228279" cy="1080938"/>
          </a:xfrm>
        </p:spPr>
        <p:txBody>
          <a:bodyPr/>
          <a:lstStyle/>
          <a:p>
            <a:pPr algn="ctr"/>
            <a:r>
              <a:rPr lang="pl-PL" dirty="0" smtClean="0"/>
              <a:t>Prezentację wykonali: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Kuba Chojnowski</a:t>
            </a:r>
          </a:p>
          <a:p>
            <a:r>
              <a:rPr lang="pl-PL" dirty="0" smtClean="0"/>
              <a:t>Łukasz Karwowski</a:t>
            </a:r>
            <a:endParaRPr lang="pl-PL" dirty="0"/>
          </a:p>
        </p:txBody>
      </p:sp>
      <p:pic>
        <p:nvPicPr>
          <p:cNvPr id="1028" name="Picture 4" descr="Co to są emotikony i emoji? Co oznaczają i jakie s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3524465"/>
            <a:ext cx="3048944" cy="30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omatologia-DENTALCARE-Warto przeczyta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67" y="2574208"/>
            <a:ext cx="3361981" cy="336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0190205" y="6573410"/>
            <a:ext cx="21088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Pod nadzorem: Beata Borawska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108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416</Words>
  <Application>Microsoft Office PowerPoint</Application>
  <PresentationFormat>Panoramiczny</PresentationFormat>
  <Paragraphs>51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Berlin</vt:lpstr>
      <vt:lpstr>XVII Ogólnopolski Tydzień Bibliotek</vt:lpstr>
      <vt:lpstr>Spis treści:</vt:lpstr>
      <vt:lpstr>Zalety książek i czytania:  </vt:lpstr>
      <vt:lpstr> </vt:lpstr>
      <vt:lpstr> </vt:lpstr>
      <vt:lpstr>Piękne cytaty: </vt:lpstr>
      <vt:lpstr>Prezentacja programu PowerPoint</vt:lpstr>
      <vt:lpstr>Hasła promujące czytanie:</vt:lpstr>
      <vt:lpstr>Prezentację wykonali: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Tydzień Bibliotek</dc:title>
  <dc:creator>Kuba Chojnowski</dc:creator>
  <cp:lastModifiedBy>Kuba Chojnowski</cp:lastModifiedBy>
  <cp:revision>16</cp:revision>
  <dcterms:created xsi:type="dcterms:W3CDTF">2020-05-06T10:20:42Z</dcterms:created>
  <dcterms:modified xsi:type="dcterms:W3CDTF">2020-05-13T09:15:48Z</dcterms:modified>
</cp:coreProperties>
</file>