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1D82D-8523-FE47-873C-DD42DD704047}" type="datetimeFigureOut">
              <a:rPr lang="cs-CZ" smtClean="0"/>
              <a:t>31.03.2021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16154-7BC1-7149-804A-F8F930EEEF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437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16154-7BC1-7149-804A-F8F930EEEF8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87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06AE2E-B17B-43A3-84F8-9C0FE9466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2003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FFB8CF-3E94-42D7-849C-841E7744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C274DE9A-4502-4454-911E-B7FE9ED6D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6AFCF59-7BED-416B-ACD9-EA099C9B2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8EEECEBC-B149-42E5-8164-EE5456F06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03B49256-D2D8-436B-8F29-0C7E5336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045E56F-B537-408E-B346-B9B15C39A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04BDB2F-0893-4AD7-A871-C808C9651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512D8C6F-C154-4928-9891-DDCF50DA6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7E2BBA63-D694-4AD5-976F-4F1CDB204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94F9847-4F95-42E8-AE7E-8DD8A0E27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48CE4CA3-085D-44AC-996B-9F347B7BC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0D7459AE-7E00-4707-B574-1D3636BB4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F95E020-0C4A-4BD5-84BE-6DF8B8BCA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18CC4862-B9BB-4E63-9630-AA5241E68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156A0508-DDAB-4BFB-824D-CA9D3D833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E3B0103B-60DE-4385-B84E-53694FB9A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C8C1C0D4-C36E-4251-A97F-436AFA379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550D7341-7849-4B72-A2D7-68B7161D4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C9E742C7-3FF2-4931-B087-46AAA6C33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424AF1DB-9264-4B94-9F0D-EF37F12D4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766E43D2-CF93-4468-9B12-FFB234513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AC24EC38-E0E5-4A4E-A64D-359DD4A55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338D8FE1-6073-44CF-857C-9273A1607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39BAF819-1ABF-4754-B2E6-8C023A3B9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2B5FE77A-C8CA-4E0E-BA89-53BA982E6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264169FF-BB01-4F56-812A-738BE4AAC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831BA8DD-49DA-443B-AD7A-1680CD287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15B5FD47-B408-4DD0-BA9C-76C3F6814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2432FB6B-FBB2-438F-A3BC-0392CA944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A9E1CA69-4810-4E1D-A227-EA4EF015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978653C5-EFDF-4617-9A6A-E810A9C22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F1B9F231-1E6A-4122-81B0-043E2A5F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DF2B6BD0-0057-43BC-8681-9FAC9FC53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6D7D7117-2276-4EB9-882B-A44A2DB06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98AD68EB-6444-4B28-8F06-C0B6111AC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438FA125-C459-48A2-913F-F5D04E160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18E796D1-6480-436F-947D-550CCE516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4549B300-4F89-4E35-B5E7-53E3C6A54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D8DA6C40-62DD-4FB3-8D06-5A599E382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28EE2B35-9D3D-4925-8DA9-9DF0E40BC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9DB82611-4043-4758-81EC-223961980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A8210AB3-0776-4F74-9227-5E448D1AF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002C10AB-E300-481E-AFA5-410481B16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11F47C5E-0453-4EF5-B969-A8263DC6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D0CFDC87-55E8-40E1-BD98-4E1EA2C09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C1151505-8A7F-41D8-AE03-AD172E38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918DAD20-1F9F-41A7-B9D0-EE92F9B32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D303B51B-ADCC-43C9-AE4F-0168CFA63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5621B409-0B0A-4827-81F9-684C335EE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FCA6910E-A4EC-464B-B285-5F1E40AEF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7D0C75DF-4953-4E72-B34A-2F8BD052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998A65EA-C434-41FF-B792-2BDC11501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3A6D2AE4-7ABD-4946-BE69-5FD3C1A1D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833A81DC-8A3A-4141-A713-A2FE1C572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47BB7FFD-57DB-41BD-8D42-9FB58174B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69" name="Picture 2">
            <a:extLst>
              <a:ext uri="{FF2B5EF4-FFF2-40B4-BE49-F238E27FC236}">
                <a16:creationId xmlns:a16="http://schemas.microsoft.com/office/drawing/2014/main" id="{3631D3C9-4C1D-4B3A-A737-E6E780042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374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4D90015-A2D9-3F48-9AFE-AAB076AD0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7397" y="1113282"/>
            <a:ext cx="3489569" cy="2396681"/>
          </a:xfrm>
        </p:spPr>
        <p:txBody>
          <a:bodyPr>
            <a:normAutofit/>
          </a:bodyPr>
          <a:lstStyle/>
          <a:p>
            <a:r>
              <a:rPr lang="cs-CZ" sz="4400">
                <a:solidFill>
                  <a:srgbClr val="FFFFFF"/>
                </a:solidFill>
              </a:rPr>
              <a:t>Buchlov a Barborka</a:t>
            </a:r>
            <a:br>
              <a:rPr lang="cs-CZ" sz="4400">
                <a:solidFill>
                  <a:srgbClr val="FFFFFF"/>
                </a:solidFill>
              </a:rPr>
            </a:br>
            <a:endParaRPr lang="cs-CZ" sz="440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FEF4C09-E770-444A-9E49-EA32646DB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7295" y="4086978"/>
            <a:ext cx="3500301" cy="2052720"/>
          </a:xfrm>
        </p:spPr>
        <p:txBody>
          <a:bodyPr>
            <a:normAutofit/>
          </a:bodyPr>
          <a:lstStyle/>
          <a:p>
            <a:endParaRPr lang="cs-CZ" sz="1800">
              <a:solidFill>
                <a:schemeClr val="bg2"/>
              </a:solidFill>
            </a:endParaRPr>
          </a:p>
          <a:p>
            <a:endParaRPr lang="cs-CZ" sz="1800">
              <a:solidFill>
                <a:schemeClr val="bg2"/>
              </a:solidFill>
            </a:endParaRPr>
          </a:p>
        </p:txBody>
      </p:sp>
      <p:sp useBgFill="1">
        <p:nvSpPr>
          <p:cNvPr id="71" name="Round Diagonal Corner Rectangle 6">
            <a:extLst>
              <a:ext uri="{FF2B5EF4-FFF2-40B4-BE49-F238E27FC236}">
                <a16:creationId xmlns:a16="http://schemas.microsoft.com/office/drawing/2014/main" id="{5B986EF0-8540-483D-9DDE-1F168FAAC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2AC2D2B-CEA0-AE4A-A893-2CEF7682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88" y="1446371"/>
            <a:ext cx="6112382" cy="395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0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CBA50DB-DBC7-4B6E-B3C1-8FF1EA519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ED8FB6-AF8D-4D98-913D-E6486FEC1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A805ED2-113B-4584-8827-567B5792F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8" name="Rectangle 5">
                <a:extLst>
                  <a:ext uri="{FF2B5EF4-FFF2-40B4-BE49-F238E27FC236}">
                    <a16:creationId xmlns:a16="http://schemas.microsoft.com/office/drawing/2014/main" id="{C6CF21D8-CC72-4F35-A29E-3AF9E6DA13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8E60A7C3-087D-47B4-AB5A-C8B1042FD2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1885EECE-F6D9-4128-BC90-01583BF269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F44AA128-AA96-4FF2-A1C3-F9D2E7FD3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7E52DC12-230B-4892-B284-F2FE9DE16A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A68FBF9E-B81A-41D0-8A03-6CFC30811D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B0047F84-8480-494F-9241-39FF17CFF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8CAF76D8-4B95-4A8E-9EE5-8CCC0A7AD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792F82F3-05A8-4A55-8C5B-81F6678B5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B8472536-021A-4E59-BD59-DDC090A18A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15">
                <a:extLst>
                  <a:ext uri="{FF2B5EF4-FFF2-40B4-BE49-F238E27FC236}">
                    <a16:creationId xmlns:a16="http://schemas.microsoft.com/office/drawing/2014/main" id="{AEBEF646-3C12-469F-B194-A161A7A95D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Line 16">
                <a:extLst>
                  <a:ext uri="{FF2B5EF4-FFF2-40B4-BE49-F238E27FC236}">
                    <a16:creationId xmlns:a16="http://schemas.microsoft.com/office/drawing/2014/main" id="{D4501159-D7AC-4307-9DFC-C8F3A94341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B5244C41-454C-47D8-A6A9-C17EC2A366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8FA883B8-99FB-4540-B573-F0674BFB1C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F1178B7C-5A00-4E5B-9010-B1477621E0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E359D5D8-EE2E-4714-A40A-C3A6D91F98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id="{8A89C2E5-F892-4666-85FB-995578FBC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id="{6DC6174B-0EC3-4A81-A0D1-D10DBB869A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3">
                <a:extLst>
                  <a:ext uri="{FF2B5EF4-FFF2-40B4-BE49-F238E27FC236}">
                    <a16:creationId xmlns:a16="http://schemas.microsoft.com/office/drawing/2014/main" id="{2CB96070-0553-4F79-984C-8DABB1CD5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4">
                <a:extLst>
                  <a:ext uri="{FF2B5EF4-FFF2-40B4-BE49-F238E27FC236}">
                    <a16:creationId xmlns:a16="http://schemas.microsoft.com/office/drawing/2014/main" id="{BA23B6E2-3718-4009-B80E-9279154B1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5">
                <a:extLst>
                  <a:ext uri="{FF2B5EF4-FFF2-40B4-BE49-F238E27FC236}">
                    <a16:creationId xmlns:a16="http://schemas.microsoft.com/office/drawing/2014/main" id="{CAFB32D5-E528-419B-80EE-1475633970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6">
                <a:extLst>
                  <a:ext uri="{FF2B5EF4-FFF2-40B4-BE49-F238E27FC236}">
                    <a16:creationId xmlns:a16="http://schemas.microsoft.com/office/drawing/2014/main" id="{A68ADD35-4FEA-404D-B2F3-23556E6E8F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7">
                <a:extLst>
                  <a:ext uri="{FF2B5EF4-FFF2-40B4-BE49-F238E27FC236}">
                    <a16:creationId xmlns:a16="http://schemas.microsoft.com/office/drawing/2014/main" id="{89CF17CA-49E3-4B4A-836A-4FD55C67BE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28">
                <a:extLst>
                  <a:ext uri="{FF2B5EF4-FFF2-40B4-BE49-F238E27FC236}">
                    <a16:creationId xmlns:a16="http://schemas.microsoft.com/office/drawing/2014/main" id="{AB394F2E-F3E7-4CED-84A9-35C47AB287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29">
                <a:extLst>
                  <a:ext uri="{FF2B5EF4-FFF2-40B4-BE49-F238E27FC236}">
                    <a16:creationId xmlns:a16="http://schemas.microsoft.com/office/drawing/2014/main" id="{FF816C2F-3999-4A9F-8395-5D68ED33A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3" name="Freeform 30">
                <a:extLst>
                  <a:ext uri="{FF2B5EF4-FFF2-40B4-BE49-F238E27FC236}">
                    <a16:creationId xmlns:a16="http://schemas.microsoft.com/office/drawing/2014/main" id="{82AD6AC6-71D5-4BD8-9185-D3062968B5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4" name="Freeform 31">
                <a:extLst>
                  <a:ext uri="{FF2B5EF4-FFF2-40B4-BE49-F238E27FC236}">
                    <a16:creationId xmlns:a16="http://schemas.microsoft.com/office/drawing/2014/main" id="{743A50C2-65CF-4F4C-B412-6149A93AC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C0E7A88-FEDF-4C4F-A6B4-F7DDE9DE9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8" name="Freeform 32">
                <a:extLst>
                  <a:ext uri="{FF2B5EF4-FFF2-40B4-BE49-F238E27FC236}">
                    <a16:creationId xmlns:a16="http://schemas.microsoft.com/office/drawing/2014/main" id="{AE94B3EE-D5C0-4BDE-B6AA-7599F0486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3">
                <a:extLst>
                  <a:ext uri="{FF2B5EF4-FFF2-40B4-BE49-F238E27FC236}">
                    <a16:creationId xmlns:a16="http://schemas.microsoft.com/office/drawing/2014/main" id="{5EF110E8-C00D-454E-8F3A-ECF2D35667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4">
                <a:extLst>
                  <a:ext uri="{FF2B5EF4-FFF2-40B4-BE49-F238E27FC236}">
                    <a16:creationId xmlns:a16="http://schemas.microsoft.com/office/drawing/2014/main" id="{BFC5F327-6927-4F35-9AF6-C45527BB45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BF2D314D-AEDE-418D-9702-D3CDB98C3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64FD07F8-3CA6-4209-9A9E-30609FE9A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7">
                <a:extLst>
                  <a:ext uri="{FF2B5EF4-FFF2-40B4-BE49-F238E27FC236}">
                    <a16:creationId xmlns:a16="http://schemas.microsoft.com/office/drawing/2014/main" id="{AB0AE24D-CD49-4B57-82E0-780F62AE4F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38">
                <a:extLst>
                  <a:ext uri="{FF2B5EF4-FFF2-40B4-BE49-F238E27FC236}">
                    <a16:creationId xmlns:a16="http://schemas.microsoft.com/office/drawing/2014/main" id="{66803AF8-6368-45E6-A0B7-C0C4CFFEE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B4761E05-2792-472B-A814-9616151CF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40">
                <a:extLst>
                  <a:ext uri="{FF2B5EF4-FFF2-40B4-BE49-F238E27FC236}">
                    <a16:creationId xmlns:a16="http://schemas.microsoft.com/office/drawing/2014/main" id="{40B6A261-9427-4E70-9564-048AD009B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68BFDFBE-2286-4123-9436-E1DF84AF49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56" name="Picture 2">
            <a:extLst>
              <a:ext uri="{FF2B5EF4-FFF2-40B4-BE49-F238E27FC236}">
                <a16:creationId xmlns:a16="http://schemas.microsoft.com/office/drawing/2014/main" id="{5B3DE270-418F-47A7-B311-C4D876041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BBFA871-08CE-1743-8A08-CCEAADA58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041" y="618518"/>
            <a:ext cx="3281003" cy="1478570"/>
          </a:xfrm>
        </p:spPr>
        <p:txBody>
          <a:bodyPr anchor="b">
            <a:normAutofit/>
          </a:bodyPr>
          <a:lstStyle/>
          <a:p>
            <a:r>
              <a:rPr lang="cs-CZ" sz="2800" dirty="0">
                <a:solidFill>
                  <a:srgbClr val="FFFFFF"/>
                </a:solidFill>
              </a:rPr>
              <a:t>Hrad </a:t>
            </a:r>
            <a:r>
              <a:rPr lang="cs-CZ" sz="2800" dirty="0" err="1">
                <a:solidFill>
                  <a:srgbClr val="FFFFFF"/>
                </a:solidFill>
              </a:rPr>
              <a:t>buchlov</a:t>
            </a:r>
            <a:endParaRPr lang="cs-CZ" sz="2800" dirty="0">
              <a:solidFill>
                <a:srgbClr val="FFFFFF"/>
              </a:solidFill>
            </a:endParaRPr>
          </a:p>
        </p:txBody>
      </p:sp>
      <p:sp useBgFill="1">
        <p:nvSpPr>
          <p:cNvPr id="58" name="Round Diagonal Corner Rectangle 11">
            <a:extLst>
              <a:ext uri="{FF2B5EF4-FFF2-40B4-BE49-F238E27FC236}">
                <a16:creationId xmlns:a16="http://schemas.microsoft.com/office/drawing/2014/main" id="{A1351C6B-7343-451F-AB4A-1CE294A4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A1A09F9-B83B-A241-B5ED-2F348B3F6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142" y="1110081"/>
            <a:ext cx="6103062" cy="4577297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A0E96DF-AD63-47D6-AF0C-3B66214B8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6041" y="2249487"/>
            <a:ext cx="3281004" cy="3541714"/>
          </a:xfrm>
        </p:spPr>
        <p:txBody>
          <a:bodyPr>
            <a:normAutofit fontScale="85000" lnSpcReduction="20000"/>
          </a:bodyPr>
          <a:lstStyle/>
          <a:p>
            <a:r>
              <a:rPr lang="cs-CZ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Mé oblíbené místo je hrad </a:t>
            </a:r>
            <a:r>
              <a:rPr lang="cs-CZ" sz="1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Buchlov,který</a:t>
            </a:r>
            <a:r>
              <a:rPr lang="cs-CZ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jsme navštívili na podzim. Z hradu jsme se přesunuli k Barborce.</a:t>
            </a:r>
          </a:p>
          <a:p>
            <a:r>
              <a:rPr lang="cs-CZ" sz="1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Buchlov</a:t>
            </a:r>
            <a:r>
              <a:rPr lang="cs-CZ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se řadí k nejstarším hradům v České republice. Jeho počátky se datují</a:t>
            </a:r>
            <a:br>
              <a:rPr lang="cs-CZ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cs-CZ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 1. poloviny 13. století. </a:t>
            </a:r>
          </a:p>
          <a:p>
            <a:r>
              <a:rPr lang="cs-CZ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Hrad </a:t>
            </a:r>
            <a:r>
              <a:rPr lang="cs-CZ" sz="18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Buchlov</a:t>
            </a:r>
            <a:r>
              <a:rPr lang="cs-CZ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je nejvýraznější dominantou moravského Slovácka, spolu s kaplí</a:t>
            </a:r>
            <a:br>
              <a:rPr lang="cs-CZ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cs-CZ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svaté Barbory tvoří oddechové a kulturní prostředí této oblasti.</a:t>
            </a:r>
          </a:p>
        </p:txBody>
      </p:sp>
    </p:spTree>
    <p:extLst>
      <p:ext uri="{BB962C8B-B14F-4D97-AF65-F5344CB8AC3E}">
        <p14:creationId xmlns:p14="http://schemas.microsoft.com/office/powerpoint/2010/main" val="2737158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C6994E6-0CD3-0244-B587-F9D8353BD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3528170">
            <a:off x="978655" y="2961989"/>
            <a:ext cx="3541713" cy="26562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B361783-32AC-AA42-92B3-7757B22EF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12522">
            <a:off x="7534694" y="2169478"/>
            <a:ext cx="3898700" cy="268037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EA1783D-F7CC-EB48-A0F2-FA36E8637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339" y="2340781"/>
            <a:ext cx="2924026" cy="38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59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470733-3587-9843-A5CA-379FC236D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Konec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D2BA6CB-D5A4-DE46-9947-E48D2A189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4324350" y="2692995"/>
            <a:ext cx="3541713" cy="26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083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4</Slides>
  <Notes>1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5" baseType="lpstr">
      <vt:lpstr>Obvod</vt:lpstr>
      <vt:lpstr>Buchlov a Barborka </vt:lpstr>
      <vt:lpstr>Hrad buchlov</vt:lpstr>
      <vt:lpstr>Prezentace aplikace PowerPoint</vt:lpstr>
      <vt:lpstr>Konec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Buchlov a Barborka </dc:title>
  <dc:creator>Barbora Vidlarova</dc:creator>
  <cp:lastModifiedBy>Barbora Vidlarova</cp:lastModifiedBy>
  <cp:revision>1</cp:revision>
  <dcterms:created xsi:type="dcterms:W3CDTF">2021-03-31T09:16:10Z</dcterms:created>
  <dcterms:modified xsi:type="dcterms:W3CDTF">2021-03-31T10:08:51Z</dcterms:modified>
</cp:coreProperties>
</file>