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8523" y="1158208"/>
            <a:ext cx="10318418" cy="4394988"/>
          </a:xfrm>
        </p:spPr>
        <p:txBody>
          <a:bodyPr/>
          <a:lstStyle/>
          <a:p>
            <a:r>
              <a:rPr lang="pl-PL" dirty="0" smtClean="0"/>
              <a:t>polska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776556" y="94955"/>
            <a:ext cx="8045373" cy="742279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026" name="Picture 2" descr="Flaga państwowa[a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63" y="516261"/>
            <a:ext cx="2286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762983" y="1945011"/>
            <a:ext cx="204895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00" smtClean="0"/>
              <a:t>Źródło: www.wikipedia.org/wiki/Flaga_Polski</a:t>
            </a:r>
            <a:endParaRPr lang="pl-PL" sz="800" dirty="0"/>
          </a:p>
        </p:txBody>
      </p:sp>
    </p:spTree>
    <p:extLst>
      <p:ext uri="{BB962C8B-B14F-4D97-AF65-F5344CB8AC3E}">
        <p14:creationId xmlns:p14="http://schemas.microsoft.com/office/powerpoint/2010/main" val="10769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Polska w unii europejskiej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0" dirty="0"/>
              <a:t> Polska jest</a:t>
            </a:r>
            <a:r>
              <a:rPr lang="pl-PL" dirty="0"/>
              <a:t> członkiem Unii Europejskiej od 1 maja 2004</a:t>
            </a:r>
          </a:p>
        </p:txBody>
      </p:sp>
    </p:spTree>
    <p:extLst>
      <p:ext uri="{BB962C8B-B14F-4D97-AF65-F5344CB8AC3E}">
        <p14:creationId xmlns:p14="http://schemas.microsoft.com/office/powerpoint/2010/main" val="37743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Ważne informacje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Powierzchnia kraju: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311 895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km²</a:t>
            </a:r>
          </a:p>
          <a:p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Liczba mieszkańców: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38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382 576 mieszkańców, z czego 51,6% stanowią kobiety, a 48,4%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mężczyźni.</a:t>
            </a:r>
          </a:p>
          <a:p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Sąsiedzi: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Graniczy z 7 krajami: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Niemcami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na zachodzie, Słowacją i Czechami na południu, Rosją i Litwą na północy, Białorusią i Ukrainą na wschodzie. Na północy granica państwa przebiega wzdłuż wybrzeża Morza Bałtyckiego</a:t>
            </a:r>
          </a:p>
        </p:txBody>
      </p:sp>
      <p:pic>
        <p:nvPicPr>
          <p:cNvPr id="2050" name="Picture 2" descr="Mapa Polski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238" y="541040"/>
            <a:ext cx="3317337" cy="357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rostokąt 6"/>
          <p:cNvSpPr/>
          <p:nvPr/>
        </p:nvSpPr>
        <p:spPr>
          <a:xfrm>
            <a:off x="1537854" y="4233549"/>
            <a:ext cx="586766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800" dirty="0" smtClean="0"/>
              <a:t>Źródło: www.wikipedia.org/wiki/Polska</a:t>
            </a:r>
            <a:endParaRPr lang="pl-PL" sz="800" dirty="0"/>
          </a:p>
        </p:txBody>
      </p:sp>
    </p:spTree>
    <p:extLst>
      <p:ext uri="{BB962C8B-B14F-4D97-AF65-F5344CB8AC3E}">
        <p14:creationId xmlns:p14="http://schemas.microsoft.com/office/powerpoint/2010/main" val="176187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STOLICA PAŃSTWA 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35071" y="1792611"/>
            <a:ext cx="3092117" cy="4164164"/>
          </a:xfrm>
        </p:spPr>
        <p:txBody>
          <a:bodyPr>
            <a:normAutofit fontScale="55000" lnSpcReduction="20000"/>
          </a:bodyPr>
          <a:lstStyle/>
          <a:p>
            <a:endParaRPr lang="pl-PL" dirty="0" smtClean="0"/>
          </a:p>
          <a:p>
            <a:r>
              <a:rPr lang="pl-PL" dirty="0" smtClean="0"/>
              <a:t>Warszawa </a:t>
            </a:r>
          </a:p>
          <a:p>
            <a:r>
              <a:rPr lang="pl-PL" dirty="0" smtClean="0"/>
              <a:t> Atrakcje turystyczne:</a:t>
            </a:r>
          </a:p>
          <a:p>
            <a:r>
              <a:rPr lang="pl-PL" dirty="0"/>
              <a:t>Łazienki Królewskie w Warszawie</a:t>
            </a:r>
          </a:p>
          <a:p>
            <a:r>
              <a:rPr lang="pl-PL" dirty="0"/>
              <a:t>Starówka - Stare Miasto</a:t>
            </a:r>
          </a:p>
          <a:p>
            <a:r>
              <a:rPr lang="pl-PL" dirty="0"/>
              <a:t>POLIN Muzeum Historii Żydów Polskich</a:t>
            </a:r>
          </a:p>
          <a:p>
            <a:r>
              <a:rPr lang="pl-PL" dirty="0"/>
              <a:t>Muzeum Powstania Warszawskiego</a:t>
            </a:r>
          </a:p>
          <a:p>
            <a:r>
              <a:rPr lang="pl-PL" dirty="0"/>
              <a:t>Muzeum Pałacu Króla Jana III w Wilanowie</a:t>
            </a:r>
          </a:p>
          <a:p>
            <a:r>
              <a:rPr lang="pl-PL" dirty="0" smtClean="0"/>
              <a:t>Centrum </a:t>
            </a:r>
            <a:r>
              <a:rPr lang="pl-PL" dirty="0"/>
              <a:t>Nauki Kopernik</a:t>
            </a:r>
          </a:p>
          <a:p>
            <a:r>
              <a:rPr lang="pl-PL" dirty="0"/>
              <a:t>Zamek Królewski w Warszawie </a:t>
            </a:r>
          </a:p>
          <a:p>
            <a:r>
              <a:rPr lang="pl-PL" dirty="0" smtClean="0"/>
              <a:t>Plac Zamkowy</a:t>
            </a:r>
            <a:endParaRPr lang="pl-PL" dirty="0"/>
          </a:p>
          <a:p>
            <a:r>
              <a:rPr lang="pl-PL" dirty="0"/>
              <a:t>Pałac Kultury I Nauki. </a:t>
            </a:r>
          </a:p>
          <a:p>
            <a:r>
              <a:rPr lang="pl-PL" dirty="0" smtClean="0"/>
              <a:t> </a:t>
            </a:r>
          </a:p>
          <a:p>
            <a:r>
              <a:rPr lang="pl-PL" sz="1500" dirty="0" smtClean="0"/>
              <a:t>Zdjęcie źródło: www.wiezowce.pl/news/zdjecia-niezwykle-ujecia-miasta-warszawa-z-wysokosci</a:t>
            </a:r>
            <a:r>
              <a:rPr lang="pl-PL" sz="1500" dirty="0"/>
              <a:t>/</a:t>
            </a:r>
            <a:endParaRPr lang="pl-PL" sz="1500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3074" name="Picture 2" descr="Zobacz obraz źródłowy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r="1989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12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Atrakcje w </a:t>
            </a:r>
            <a:r>
              <a:rPr lang="pl-PL" dirty="0" err="1" smtClean="0"/>
              <a:t>polsce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 flipV="1">
            <a:off x="1438102" y="1828799"/>
            <a:ext cx="4614176" cy="45719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30764" y="1288473"/>
            <a:ext cx="4977792" cy="53866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000" dirty="0" smtClean="0"/>
          </a:p>
          <a:p>
            <a:r>
              <a:rPr lang="pl-PL" sz="1000" dirty="0" smtClean="0"/>
              <a:t>Kościół Pokoju w Jaworze i Świdnicy</a:t>
            </a:r>
          </a:p>
          <a:p>
            <a:r>
              <a:rPr lang="pl-PL" sz="1000" dirty="0" smtClean="0"/>
              <a:t>Drewniane kościoły południowej Małopolski W Binarowej, </a:t>
            </a:r>
            <a:r>
              <a:rPr lang="pl-PL" sz="1000" dirty="0" err="1" smtClean="0"/>
              <a:t>Bliznem</a:t>
            </a:r>
            <a:r>
              <a:rPr lang="pl-PL" sz="1000" dirty="0" smtClean="0"/>
              <a:t>, Dębnie, Haczowie, Lipnicy Murowanej i Sękowej</a:t>
            </a:r>
          </a:p>
          <a:p>
            <a:r>
              <a:rPr lang="pl-PL" sz="1000" dirty="0" smtClean="0"/>
              <a:t>Średniowieczny zespół miejski Torunia</a:t>
            </a:r>
          </a:p>
          <a:p>
            <a:r>
              <a:rPr lang="pl-PL" sz="1000" dirty="0" smtClean="0"/>
              <a:t>Podlaskie cerkwie i monastyry</a:t>
            </a:r>
          </a:p>
          <a:p>
            <a:r>
              <a:rPr lang="pl-PL" sz="1000" dirty="0" smtClean="0"/>
              <a:t>Janów Podlaski: pałac biskupi i stadnina koni</a:t>
            </a:r>
          </a:p>
          <a:p>
            <a:r>
              <a:rPr lang="pl-PL" sz="1000" dirty="0" smtClean="0"/>
              <a:t>Meczet w Kruszynianach</a:t>
            </a:r>
          </a:p>
          <a:p>
            <a:r>
              <a:rPr lang="pl-PL" sz="1000" dirty="0" smtClean="0"/>
              <a:t>Łazienki Królewskie w Warszawie</a:t>
            </a:r>
          </a:p>
          <a:p>
            <a:r>
              <a:rPr lang="pl-PL" sz="1000" dirty="0" smtClean="0"/>
              <a:t>Muzeum Oscypka Zakopane</a:t>
            </a:r>
          </a:p>
          <a:p>
            <a:r>
              <a:rPr lang="pl-PL" sz="1000" dirty="0" smtClean="0"/>
              <a:t>Wały Chrobrego </a:t>
            </a:r>
          </a:p>
          <a:p>
            <a:r>
              <a:rPr lang="pl-PL" sz="1000" dirty="0" smtClean="0"/>
              <a:t>Świątynia </a:t>
            </a:r>
            <a:r>
              <a:rPr lang="pl-PL" sz="1000" dirty="0" err="1" smtClean="0"/>
              <a:t>Wang</a:t>
            </a:r>
            <a:r>
              <a:rPr lang="pl-PL" sz="1000" dirty="0" smtClean="0"/>
              <a:t> w Karpaczu</a:t>
            </a:r>
          </a:p>
          <a:p>
            <a:r>
              <a:rPr lang="pl-PL" sz="1000" dirty="0"/>
              <a:t>Dęby Rogalińskie i pałac </a:t>
            </a:r>
            <a:r>
              <a:rPr lang="pl-PL" sz="1000" dirty="0" smtClean="0"/>
              <a:t>Raczyńskich</a:t>
            </a:r>
          </a:p>
          <a:p>
            <a:r>
              <a:rPr lang="pl-PL" sz="1000" dirty="0"/>
              <a:t>Żuraw w Gdańsku</a:t>
            </a:r>
          </a:p>
          <a:p>
            <a:r>
              <a:rPr lang="pl-PL" sz="1000" dirty="0" smtClean="0"/>
              <a:t>Pustynia Błędowska</a:t>
            </a:r>
          </a:p>
          <a:p>
            <a:r>
              <a:rPr lang="pl-PL" sz="1000" dirty="0" smtClean="0"/>
              <a:t>Bóbrka-</a:t>
            </a:r>
            <a:r>
              <a:rPr lang="pl-PL" sz="1000" dirty="0"/>
              <a:t>najstarsza kopalnia ropy na </a:t>
            </a:r>
            <a:r>
              <a:rPr lang="pl-PL" sz="1000" dirty="0" smtClean="0"/>
              <a:t>świecie</a:t>
            </a:r>
          </a:p>
          <a:p>
            <a:r>
              <a:rPr lang="pl-PL" sz="1000" dirty="0"/>
              <a:t>Tajemnicze kręgi na Kaszubach</a:t>
            </a:r>
          </a:p>
          <a:p>
            <a:r>
              <a:rPr lang="pl-PL" sz="1000" dirty="0" smtClean="0"/>
              <a:t>Piramida w Rapie</a:t>
            </a:r>
          </a:p>
          <a:p>
            <a:r>
              <a:rPr lang="pl-PL" sz="1000" dirty="0" smtClean="0"/>
              <a:t>Szlak Orlich Gniazd</a:t>
            </a:r>
          </a:p>
          <a:p>
            <a:r>
              <a:rPr lang="pl-PL" sz="1000" dirty="0"/>
              <a:t>Zamek Książ i </a:t>
            </a:r>
            <a:r>
              <a:rPr lang="pl-PL" sz="1000" dirty="0" err="1"/>
              <a:t>Riese</a:t>
            </a:r>
            <a:endParaRPr lang="pl-PL" sz="1000" dirty="0"/>
          </a:p>
          <a:p>
            <a:r>
              <a:rPr lang="pl-PL" sz="1000" dirty="0"/>
              <a:t>Wilczy Szaniec</a:t>
            </a:r>
          </a:p>
          <a:p>
            <a:endParaRPr lang="pl-PL" sz="1000" dirty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633864" y="2199634"/>
            <a:ext cx="4800600" cy="23599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508865" y="1413164"/>
            <a:ext cx="4925599" cy="5378334"/>
          </a:xfrm>
        </p:spPr>
        <p:txBody>
          <a:bodyPr>
            <a:normAutofit fontScale="70000" lnSpcReduction="20000"/>
          </a:bodyPr>
          <a:lstStyle/>
          <a:p>
            <a:r>
              <a:rPr lang="pl-PL" sz="1600" dirty="0"/>
              <a:t>Kopalnia </a:t>
            </a:r>
            <a:r>
              <a:rPr lang="pl-PL" sz="1600" dirty="0" smtClean="0"/>
              <a:t>soli </a:t>
            </a:r>
            <a:r>
              <a:rPr lang="pl-PL" sz="1600" dirty="0"/>
              <a:t>„Wieliczka</a:t>
            </a:r>
            <a:r>
              <a:rPr lang="pl-PL" sz="1600" dirty="0" smtClean="0"/>
              <a:t>”</a:t>
            </a:r>
          </a:p>
          <a:p>
            <a:r>
              <a:rPr lang="pl-PL" sz="1600" dirty="0" smtClean="0"/>
              <a:t>Kopalnia soli w Bochni</a:t>
            </a:r>
            <a:endParaRPr lang="pl-PL" sz="1600" dirty="0"/>
          </a:p>
          <a:p>
            <a:r>
              <a:rPr lang="pl-PL" sz="1600" dirty="0"/>
              <a:t>Zamek Królewski na Wawelu</a:t>
            </a:r>
          </a:p>
          <a:p>
            <a:r>
              <a:rPr lang="pl-PL" sz="1600" dirty="0"/>
              <a:t>Miejsce Pamięci i Muzeum Auschwitz-Birkenau</a:t>
            </a:r>
          </a:p>
          <a:p>
            <a:r>
              <a:rPr lang="pl-PL" sz="1600" dirty="0" smtClean="0"/>
              <a:t>Sukiennice</a:t>
            </a:r>
          </a:p>
          <a:p>
            <a:r>
              <a:rPr lang="pl-PL" sz="1600" dirty="0" smtClean="0"/>
              <a:t>Zamek </a:t>
            </a:r>
            <a:r>
              <a:rPr lang="pl-PL" sz="1600" dirty="0"/>
              <a:t>w Malborku</a:t>
            </a:r>
          </a:p>
          <a:p>
            <a:r>
              <a:rPr lang="pl-PL" sz="1600" dirty="0" smtClean="0"/>
              <a:t>Pałac </a:t>
            </a:r>
            <a:r>
              <a:rPr lang="pl-PL" sz="1600" dirty="0"/>
              <a:t>Kultury i Nauki</a:t>
            </a:r>
          </a:p>
          <a:p>
            <a:r>
              <a:rPr lang="pl-PL" sz="1600" dirty="0"/>
              <a:t>Muzeum Powstania Warszawskiego</a:t>
            </a:r>
          </a:p>
          <a:p>
            <a:r>
              <a:rPr lang="pl-PL" sz="1600" dirty="0"/>
              <a:t>Morskie Oko</a:t>
            </a:r>
          </a:p>
          <a:p>
            <a:r>
              <a:rPr lang="pl-PL" sz="1600" dirty="0" smtClean="0"/>
              <a:t>Białowieski Park Narodowy</a:t>
            </a:r>
          </a:p>
          <a:p>
            <a:r>
              <a:rPr lang="pl-PL" sz="1600" dirty="0" smtClean="0"/>
              <a:t>Pienińska Dolina Dunajca</a:t>
            </a:r>
          </a:p>
          <a:p>
            <a:r>
              <a:rPr lang="pl-PL" sz="1600" dirty="0" smtClean="0"/>
              <a:t>Młyn papierniczy w Dusznikach-Zdroju</a:t>
            </a:r>
          </a:p>
          <a:p>
            <a:r>
              <a:rPr lang="pl-PL" sz="1600" dirty="0" smtClean="0"/>
              <a:t>Manierystyczny zespół architektoniczno-krajobrazowy oraz park pielgrzymkowy w Kalwarii Zebrzydowskiej</a:t>
            </a:r>
          </a:p>
          <a:p>
            <a:r>
              <a:rPr lang="pl-PL" sz="1600" dirty="0"/>
              <a:t>Krzywy </a:t>
            </a:r>
            <a:r>
              <a:rPr lang="pl-PL" sz="1600" dirty="0" smtClean="0"/>
              <a:t>las w </a:t>
            </a:r>
            <a:r>
              <a:rPr lang="pl-PL" sz="1600" dirty="0"/>
              <a:t>pobliżu miejscowości Nowe </a:t>
            </a:r>
            <a:r>
              <a:rPr lang="pl-PL" sz="1600" dirty="0" smtClean="0"/>
              <a:t>Czarnowo</a:t>
            </a:r>
          </a:p>
          <a:p>
            <a:r>
              <a:rPr lang="pl-PL" sz="1600" dirty="0"/>
              <a:t>Wiadukty w Stańczykach</a:t>
            </a:r>
          </a:p>
          <a:p>
            <a:r>
              <a:rPr lang="pl-PL" sz="1600" dirty="0" smtClean="0"/>
              <a:t>Zalipie- najpiękniejsza polska wieś</a:t>
            </a:r>
          </a:p>
          <a:p>
            <a:r>
              <a:rPr lang="pl-PL" sz="1600" dirty="0" err="1" smtClean="0"/>
              <a:t>Afrykarium</a:t>
            </a:r>
            <a:r>
              <a:rPr lang="pl-PL" sz="1600" dirty="0" smtClean="0"/>
              <a:t> we Wrocławiu</a:t>
            </a:r>
            <a:endParaRPr lang="pl-PL" sz="1600" dirty="0"/>
          </a:p>
          <a:p>
            <a:r>
              <a:rPr lang="pl-PL" sz="1600" dirty="0" smtClean="0"/>
              <a:t>Zamek w </a:t>
            </a:r>
            <a:r>
              <a:rPr lang="pl-PL" sz="1600" dirty="0" err="1" smtClean="0"/>
              <a:t>Mosznej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10" name="AutoShape 4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846033" y="336183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846033" y="3546505"/>
            <a:ext cx="6273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6" name="AutoShape 7"/>
          <p:cNvSpPr>
            <a:spLocks noChangeAspect="1" noChangeArrowheads="1"/>
          </p:cNvSpPr>
          <p:nvPr/>
        </p:nvSpPr>
        <p:spPr bwMode="auto">
          <a:xfrm>
            <a:off x="-43722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-43722" y="0"/>
            <a:ext cx="6273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-43722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568" tIns="101568" rIns="101568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Muzeum Narodowe w Warszawie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50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Sławni Polacy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Jan Paweł II </a:t>
            </a:r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2832162"/>
            <a:ext cx="3166608" cy="2995612"/>
          </a:xfrm>
        </p:spPr>
      </p:pic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Lech Wałęsa</a:t>
            </a:r>
          </a:p>
        </p:txBody>
      </p:sp>
      <p:sp>
        <p:nvSpPr>
          <p:cNvPr id="4" name="Prostokąt 3"/>
          <p:cNvSpPr/>
          <p:nvPr/>
        </p:nvSpPr>
        <p:spPr>
          <a:xfrm>
            <a:off x="1833227" y="5935496"/>
            <a:ext cx="221406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800" dirty="0" smtClean="0"/>
              <a:t>Źródło: www.genopro.com/articles/John-Paul-II</a:t>
            </a:r>
            <a:r>
              <a:rPr lang="pl-PL" sz="800" dirty="0"/>
              <a:t>/</a:t>
            </a:r>
          </a:p>
        </p:txBody>
      </p:sp>
      <p:pic>
        <p:nvPicPr>
          <p:cNvPr id="4098" name="Picture 2" descr="Lech Wałęsa (2019), FORUM 2000, Prague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038" y="2863310"/>
            <a:ext cx="2346652" cy="293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8"/>
          <p:cNvSpPr/>
          <p:nvPr/>
        </p:nvSpPr>
        <p:spPr>
          <a:xfrm>
            <a:off x="7038592" y="5902797"/>
            <a:ext cx="223009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00" dirty="0" smtClean="0"/>
              <a:t>Źródło: www.en.wikipedia.org/wiki/Lech_Wałęsa</a:t>
            </a:r>
            <a:endParaRPr lang="pl-PL" sz="800" dirty="0"/>
          </a:p>
        </p:txBody>
      </p:sp>
    </p:spTree>
    <p:extLst>
      <p:ext uri="{BB962C8B-B14F-4D97-AF65-F5344CB8AC3E}">
        <p14:creationId xmlns:p14="http://schemas.microsoft.com/office/powerpoint/2010/main" val="347704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18674" y="1435234"/>
            <a:ext cx="4800600" cy="632529"/>
          </a:xfrm>
        </p:spPr>
        <p:txBody>
          <a:bodyPr/>
          <a:lstStyle/>
          <a:p>
            <a:r>
              <a:rPr lang="pl-PL" dirty="0"/>
              <a:t>Józef Piłsudski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624828" y="1241988"/>
            <a:ext cx="4800600" cy="632529"/>
          </a:xfrm>
        </p:spPr>
        <p:txBody>
          <a:bodyPr/>
          <a:lstStyle/>
          <a:p>
            <a:r>
              <a:rPr lang="pl-PL" dirty="0" smtClean="0"/>
              <a:t>Robert Lewandowski</a:t>
            </a:r>
            <a:endParaRPr lang="pl-PL" dirty="0"/>
          </a:p>
        </p:txBody>
      </p:sp>
      <p:pic>
        <p:nvPicPr>
          <p:cNvPr id="5122" name="Picture 2" descr="Zobacz obraz źródłow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477" y="2295579"/>
            <a:ext cx="2163497" cy="299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1355477" y="5411285"/>
            <a:ext cx="226215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00" dirty="0" smtClean="0"/>
              <a:t>Źródło: www.nl/wikipedia.org/</a:t>
            </a:r>
            <a:r>
              <a:rPr lang="pl-PL" sz="800" dirty="0" err="1" smtClean="0"/>
              <a:t>wiki</a:t>
            </a:r>
            <a:r>
              <a:rPr lang="pl-PL" sz="800" dirty="0" smtClean="0"/>
              <a:t>/</a:t>
            </a:r>
            <a:r>
              <a:rPr lang="pl-PL" sz="800" dirty="0" err="1" smtClean="0"/>
              <a:t>Józef_Piłsudski</a:t>
            </a:r>
            <a:endParaRPr lang="pl-PL" sz="800" dirty="0"/>
          </a:p>
        </p:txBody>
      </p:sp>
      <p:pic>
        <p:nvPicPr>
          <p:cNvPr id="5124" name="Picture 4" descr="https://upload.wikimedia.org/wikipedia/commons/3/39/Robert_Lewandowski_2018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914" y="2183769"/>
            <a:ext cx="1670093" cy="287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6497781" y="5195841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800" dirty="0" smtClean="0"/>
              <a:t>Źródło: www.pl/wikipedia.org/wiki/Robert_Lewandowski</a:t>
            </a:r>
            <a:r>
              <a:rPr lang="pl-PL" sz="800" dirty="0"/>
              <a:t>#/media/Plik:Robert_Lewandowski_2018.jpg</a:t>
            </a:r>
          </a:p>
        </p:txBody>
      </p:sp>
    </p:spTree>
    <p:extLst>
      <p:ext uri="{BB962C8B-B14F-4D97-AF65-F5344CB8AC3E}">
        <p14:creationId xmlns:p14="http://schemas.microsoft.com/office/powerpoint/2010/main" val="203810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TM10001106[[fn=Znaczek]]</Template>
  <TotalTime>166</TotalTime>
  <Words>316</Words>
  <Application>Microsoft Office PowerPoint</Application>
  <PresentationFormat>Panoramiczny</PresentationFormat>
  <Paragraphs>80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Google Sans</vt:lpstr>
      <vt:lpstr>Impact</vt:lpstr>
      <vt:lpstr>Badge</vt:lpstr>
      <vt:lpstr>polska </vt:lpstr>
      <vt:lpstr>Polska w unii europejskiej</vt:lpstr>
      <vt:lpstr>Ważne informacje</vt:lpstr>
      <vt:lpstr>STOLICA PAŃSTWA </vt:lpstr>
      <vt:lpstr>Atrakcje w polsce</vt:lpstr>
      <vt:lpstr>Sławni Polacy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polska</dc:title>
  <dc:creator>uczeń</dc:creator>
  <cp:lastModifiedBy>uczeń</cp:lastModifiedBy>
  <cp:revision>19</cp:revision>
  <dcterms:created xsi:type="dcterms:W3CDTF">2021-04-29T08:49:34Z</dcterms:created>
  <dcterms:modified xsi:type="dcterms:W3CDTF">2021-05-10T10:26:01Z</dcterms:modified>
</cp:coreProperties>
</file>