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41" autoAdjust="0"/>
    <p:restoredTop sz="94660"/>
  </p:normalViewPr>
  <p:slideViewPr>
    <p:cSldViewPr snapToGrid="0">
      <p:cViewPr varScale="1">
        <p:scale>
          <a:sx n="54" d="100"/>
          <a:sy n="54" d="100"/>
        </p:scale>
        <p:origin x="71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A7D-3453-4E0B-B634-1CC5DDE251D0}" type="datetimeFigureOut">
              <a:rPr lang="sk-SK" smtClean="0"/>
              <a:t>11. 2. 2021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E886-B958-4C8B-809B-AC0A0D3D68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2980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A7D-3453-4E0B-B634-1CC5DDE251D0}" type="datetimeFigureOut">
              <a:rPr lang="sk-SK" smtClean="0"/>
              <a:t>11. 2. 2021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E886-B958-4C8B-809B-AC0A0D3D68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8343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A7D-3453-4E0B-B634-1CC5DDE251D0}" type="datetimeFigureOut">
              <a:rPr lang="sk-SK" smtClean="0"/>
              <a:t>11. 2. 2021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E886-B958-4C8B-809B-AC0A0D3D68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789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A7D-3453-4E0B-B634-1CC5DDE251D0}" type="datetimeFigureOut">
              <a:rPr lang="sk-SK" smtClean="0"/>
              <a:t>11. 2. 2021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E886-B958-4C8B-809B-AC0A0D3D68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765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A7D-3453-4E0B-B634-1CC5DDE251D0}" type="datetimeFigureOut">
              <a:rPr lang="sk-SK" smtClean="0"/>
              <a:t>11. 2. 2021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E886-B958-4C8B-809B-AC0A0D3D68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338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A7D-3453-4E0B-B634-1CC5DDE251D0}" type="datetimeFigureOut">
              <a:rPr lang="sk-SK" smtClean="0"/>
              <a:t>11. 2. 2021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E886-B958-4C8B-809B-AC0A0D3D68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141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A7D-3453-4E0B-B634-1CC5DDE251D0}" type="datetimeFigureOut">
              <a:rPr lang="sk-SK" smtClean="0"/>
              <a:t>11. 2. 2021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E886-B958-4C8B-809B-AC0A0D3D68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1997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A7D-3453-4E0B-B634-1CC5DDE251D0}" type="datetimeFigureOut">
              <a:rPr lang="sk-SK" smtClean="0"/>
              <a:t>11. 2. 2021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E886-B958-4C8B-809B-AC0A0D3D68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7854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A7D-3453-4E0B-B634-1CC5DDE251D0}" type="datetimeFigureOut">
              <a:rPr lang="sk-SK" smtClean="0"/>
              <a:t>11. 2. 2021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E886-B958-4C8B-809B-AC0A0D3D68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5576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A7D-3453-4E0B-B634-1CC5DDE251D0}" type="datetimeFigureOut">
              <a:rPr lang="sk-SK" smtClean="0"/>
              <a:t>11. 2. 2021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E886-B958-4C8B-809B-AC0A0D3D68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0491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A7D-3453-4E0B-B634-1CC5DDE251D0}" type="datetimeFigureOut">
              <a:rPr lang="sk-SK" smtClean="0"/>
              <a:t>11. 2. 2021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E886-B958-4C8B-809B-AC0A0D3D68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90696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13A7D-3453-4E0B-B634-1CC5DDE251D0}" type="datetimeFigureOut">
              <a:rPr lang="sk-SK" smtClean="0"/>
              <a:t>11. 2. 2021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BE886-B958-4C8B-809B-AC0A0D3D68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787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Pestovanie priesad uhoriek šalátových               v </a:t>
            </a:r>
            <a:r>
              <a:rPr lang="sk-SK" b="1" dirty="0" err="1" smtClean="0"/>
              <a:t>zakoreňovači</a:t>
            </a:r>
            <a:endParaRPr lang="sk-SK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4127" y="1825625"/>
            <a:ext cx="652374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23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HUSTOTA VÝSADBY</a:t>
            </a:r>
            <a:endParaRPr lang="sk-SK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6"/>
            <a:ext cx="5181600" cy="3890778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/>
              <a:t>Keďže uhorky vytvárajú pomerne hustý porast, je vhodné na 1m2 do skleníka vysadiť najviac 3 uhorky</a:t>
            </a:r>
            <a:r>
              <a:rPr lang="sk-SK" dirty="0" smtClean="0"/>
              <a:t>.</a:t>
            </a:r>
          </a:p>
          <a:p>
            <a:r>
              <a:rPr lang="sk-SK" dirty="0" smtClean="0"/>
              <a:t> </a:t>
            </a:r>
            <a:r>
              <a:rPr lang="sk-SK" dirty="0"/>
              <a:t>Z tohto dôvodu je vhodnejšie zvoliť do skleníka a fóliovníka vertikálne pestovanie uhoriek.</a:t>
            </a:r>
          </a:p>
          <a:p>
            <a:pPr marL="0" indent="0">
              <a:buNone/>
            </a:pP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33359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KONTROLNÁ OTÁZKA</a:t>
            </a:r>
            <a:endParaRPr lang="sk-SK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882775"/>
            <a:ext cx="10515600" cy="4351338"/>
          </a:xfrm>
        </p:spPr>
        <p:txBody>
          <a:bodyPr/>
          <a:lstStyle/>
          <a:p>
            <a:r>
              <a:rPr lang="sk-SK" dirty="0" smtClean="0"/>
              <a:t>Koľko rastlín uhoriek sa odporúča vysadiť na 1m2?</a:t>
            </a:r>
            <a:endParaRPr lang="sk-SK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262" y="3108727"/>
            <a:ext cx="5214938" cy="298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29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cap="all" dirty="0" smtClean="0"/>
              <a:t>ŠALÁTOVÉ UHORKY</a:t>
            </a:r>
            <a:br>
              <a:rPr lang="sk-SK" b="1" cap="all" dirty="0" smtClean="0"/>
            </a:br>
            <a:endParaRPr lang="sk-SK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6"/>
            <a:ext cx="5181600" cy="3903732"/>
          </a:xfrm>
          <a:prstGeom prst="rect">
            <a:avLst/>
          </a:prstGeo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/>
              <a:t>Šalátové uhorky nazývané tiež uhorky hadovky, sa vyznačujú veľkými plodmi</a:t>
            </a:r>
            <a:r>
              <a:rPr lang="sk-SK" dirty="0" smtClean="0"/>
              <a:t>.</a:t>
            </a:r>
          </a:p>
          <a:p>
            <a:r>
              <a:rPr lang="sk-SK" dirty="0" smtClean="0"/>
              <a:t>Uhorky </a:t>
            </a:r>
            <a:r>
              <a:rPr lang="sk-SK" dirty="0"/>
              <a:t>šalátovky </a:t>
            </a:r>
            <a:r>
              <a:rPr lang="sk-SK" dirty="0" smtClean="0"/>
              <a:t>sa vyberajú </a:t>
            </a:r>
            <a:r>
              <a:rPr lang="sk-SK" dirty="0"/>
              <a:t>podľa toho, či ich chcú pestovať vonku na záhone, alebo v skleníku či fóliovníku. </a:t>
            </a:r>
          </a:p>
        </p:txBody>
      </p:sp>
    </p:spTree>
    <p:extLst>
      <p:ext uri="{BB962C8B-B14F-4D97-AF65-F5344CB8AC3E}">
        <p14:creationId xmlns:p14="http://schemas.microsoft.com/office/powerpoint/2010/main" val="111023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cap="all" dirty="0"/>
              <a:t>PRÍPRAVA SADENÍC</a:t>
            </a:r>
            <a:br>
              <a:rPr lang="sk-SK" b="1" cap="all" dirty="0"/>
            </a:br>
            <a:endParaRPr lang="sk-SK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dirty="0"/>
              <a:t>Semienka uhoriek sa vysievajú do </a:t>
            </a:r>
            <a:r>
              <a:rPr lang="sk-SK" dirty="0" smtClean="0"/>
              <a:t>plastových či </a:t>
            </a:r>
            <a:r>
              <a:rPr lang="sk-SK" dirty="0" smtClean="0"/>
              <a:t>papierových kvetináčov.</a:t>
            </a:r>
          </a:p>
          <a:p>
            <a:r>
              <a:rPr lang="sk-SK" dirty="0" smtClean="0"/>
              <a:t> </a:t>
            </a:r>
            <a:r>
              <a:rPr lang="sk-SK" dirty="0" smtClean="0"/>
              <a:t>Kvetináče </a:t>
            </a:r>
            <a:r>
              <a:rPr lang="sk-SK" dirty="0" smtClean="0"/>
              <a:t>majú</a:t>
            </a:r>
            <a:r>
              <a:rPr lang="sk-SK" dirty="0" smtClean="0"/>
              <a:t> </a:t>
            </a:r>
            <a:r>
              <a:rPr lang="sk-SK" dirty="0"/>
              <a:t>na dne dierku pre odtečenie prebytočnej vody po zálievke. </a:t>
            </a:r>
            <a:endParaRPr lang="sk-SK" dirty="0" smtClean="0"/>
          </a:p>
          <a:p>
            <a:r>
              <a:rPr lang="sk-SK" dirty="0" smtClean="0"/>
              <a:t>Do </a:t>
            </a:r>
            <a:r>
              <a:rPr lang="sk-SK" dirty="0"/>
              <a:t>kvetináčov dajte</a:t>
            </a:r>
            <a:r>
              <a:rPr lang="sk-SK" b="1" dirty="0"/>
              <a:t> </a:t>
            </a:r>
            <a:r>
              <a:rPr lang="sk-SK" dirty="0"/>
              <a:t>substrát na klíčenie a množenie a do každého kvetináča dajte jedno semienko uhorky.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-1" r="-2941" b="16575"/>
          <a:stretch/>
        </p:blipFill>
        <p:spPr>
          <a:xfrm>
            <a:off x="1210491" y="1482520"/>
            <a:ext cx="4961709" cy="451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25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TEPLOTA</a:t>
            </a:r>
            <a:endParaRPr lang="sk-SK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6"/>
            <a:ext cx="5181600" cy="4189412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dirty="0"/>
              <a:t>Uhorky nepotrebujú pre klíčenie vysokú teplotu, stačí im 15 až 18 </a:t>
            </a:r>
            <a:r>
              <a:rPr lang="sk-SK" dirty="0" smtClean="0"/>
              <a:t>stupňov. </a:t>
            </a:r>
          </a:p>
          <a:p>
            <a:r>
              <a:rPr lang="sk-SK" dirty="0" smtClean="0"/>
              <a:t>Približne po </a:t>
            </a:r>
            <a:r>
              <a:rPr lang="sk-SK" dirty="0"/>
              <a:t>mesiaci sa môžete tešiť zo silných </a:t>
            </a:r>
            <a:r>
              <a:rPr lang="sk-SK" dirty="0" smtClean="0"/>
              <a:t>rastlín. </a:t>
            </a:r>
          </a:p>
          <a:p>
            <a:r>
              <a:rPr lang="sk-SK" dirty="0" smtClean="0"/>
              <a:t>Dostatočne </a:t>
            </a:r>
            <a:r>
              <a:rPr lang="sk-SK" dirty="0"/>
              <a:t>vyvinuté sadenice uhoriek majú sýtozelenú farbu a dobre vyvinutý </a:t>
            </a:r>
            <a:r>
              <a:rPr lang="sk-SK" dirty="0" smtClean="0"/>
              <a:t>jeden </a:t>
            </a:r>
            <a:r>
              <a:rPr lang="sk-SK" dirty="0"/>
              <a:t>až dva pravé listy.</a:t>
            </a:r>
          </a:p>
        </p:txBody>
      </p:sp>
    </p:spTree>
    <p:extLst>
      <p:ext uri="{BB962C8B-B14F-4D97-AF65-F5344CB8AC3E}">
        <p14:creationId xmlns:p14="http://schemas.microsoft.com/office/powerpoint/2010/main" val="1964344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cap="all" dirty="0"/>
              <a:t>SADENIE UHORIEK ZO SEMENA</a:t>
            </a:r>
            <a:br>
              <a:rPr lang="sk-SK" b="1" cap="all" dirty="0"/>
            </a:br>
            <a:endParaRPr lang="sk-SK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dirty="0"/>
              <a:t>Čas výsevu semien uhoriek závisí od toho, či chcete pestovať uhorky v skleníku alebo vonku v záhone či v parenisku. </a:t>
            </a:r>
            <a:endParaRPr lang="sk-SK" dirty="0" smtClean="0"/>
          </a:p>
          <a:p>
            <a:r>
              <a:rPr lang="sk-SK" dirty="0" smtClean="0"/>
              <a:t>Vhodná </a:t>
            </a:r>
            <a:r>
              <a:rPr lang="sk-SK" dirty="0"/>
              <a:t>doba pre výsev semien do pareniska alebo do skleníka je koncom </a:t>
            </a:r>
            <a:r>
              <a:rPr lang="sk-SK" dirty="0" smtClean="0"/>
              <a:t>apríla. </a:t>
            </a:r>
          </a:p>
          <a:p>
            <a:r>
              <a:rPr lang="sk-SK" dirty="0" smtClean="0"/>
              <a:t>Na </a:t>
            </a:r>
            <a:r>
              <a:rPr lang="sk-SK" dirty="0"/>
              <a:t>výsev odporúčame použiť semienka, ktoré boli namorené.</a:t>
            </a:r>
          </a:p>
        </p:txBody>
      </p:sp>
      <p:pic>
        <p:nvPicPr>
          <p:cNvPr id="14" name="Zástupný symbol pro obsah 1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47526"/>
            <a:ext cx="5181600" cy="390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45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DOBA RASTU</a:t>
            </a:r>
            <a:endParaRPr lang="sk-SK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14450" y="2073395"/>
            <a:ext cx="4857750" cy="3855797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/>
              <a:t>Obdobie od sejby do vysádzania trvá 4 – 5 týždňov ( 28 – 35 dní</a:t>
            </a:r>
            <a:r>
              <a:rPr lang="sk-SK" dirty="0" smtClean="0"/>
              <a:t>).</a:t>
            </a:r>
          </a:p>
          <a:p>
            <a:r>
              <a:rPr lang="sk-SK" dirty="0" smtClean="0"/>
              <a:t>Od </a:t>
            </a:r>
            <a:r>
              <a:rPr lang="sk-SK" dirty="0"/>
              <a:t>vysádzania do začiatku oberania asi 5 – 7 týždňov</a:t>
            </a:r>
            <a:r>
              <a:rPr lang="sk-SK" dirty="0" smtClean="0"/>
              <a:t>.</a:t>
            </a:r>
          </a:p>
          <a:p>
            <a:r>
              <a:rPr lang="sk-SK" dirty="0" smtClean="0"/>
              <a:t> </a:t>
            </a:r>
            <a:r>
              <a:rPr lang="sk-SK" dirty="0"/>
              <a:t>Celkove vegetačné obdobie skorších kultivarov trvá 90 – 100 dní a neskorších 110 – 130 dní. </a:t>
            </a:r>
          </a:p>
        </p:txBody>
      </p:sp>
    </p:spTree>
    <p:extLst>
      <p:ext uri="{BB962C8B-B14F-4D97-AF65-F5344CB8AC3E}">
        <p14:creationId xmlns:p14="http://schemas.microsoft.com/office/powerpoint/2010/main" val="2144834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cap="all" dirty="0" smtClean="0"/>
              <a:t>VHODNÉ </a:t>
            </a:r>
            <a:r>
              <a:rPr lang="sk-SK" b="1" cap="all" dirty="0"/>
              <a:t>STANOVISKO</a:t>
            </a:r>
            <a:br>
              <a:rPr lang="sk-SK" b="1" cap="all" dirty="0"/>
            </a:br>
            <a:endParaRPr lang="sk-SK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/>
              <a:t>Uhorkám sa najviac darí v hlinitej pôde s dostatkom </a:t>
            </a:r>
            <a:r>
              <a:rPr lang="sk-SK" dirty="0" smtClean="0"/>
              <a:t>humusu.</a:t>
            </a:r>
          </a:p>
          <a:p>
            <a:r>
              <a:rPr lang="sk-SK" dirty="0"/>
              <a:t>R</a:t>
            </a:r>
            <a:r>
              <a:rPr lang="sk-SK" dirty="0" smtClean="0"/>
              <a:t>astlina </a:t>
            </a:r>
            <a:r>
              <a:rPr lang="sk-SK" dirty="0"/>
              <a:t>potrebuje </a:t>
            </a:r>
            <a:r>
              <a:rPr lang="sk-SK" dirty="0" smtClean="0"/>
              <a:t>dostatok </a:t>
            </a:r>
            <a:r>
              <a:rPr lang="sk-SK" dirty="0"/>
              <a:t>živín a aj dobrú zálievku. </a:t>
            </a:r>
            <a:endParaRPr lang="sk-SK" dirty="0" smtClean="0"/>
          </a:p>
          <a:p>
            <a:r>
              <a:rPr lang="sk-SK" dirty="0" smtClean="0"/>
              <a:t>Uhorkám </a:t>
            </a:r>
            <a:r>
              <a:rPr lang="sk-SK" dirty="0"/>
              <a:t>sa najlepšie darí na </a:t>
            </a:r>
            <a:r>
              <a:rPr lang="sk-SK" dirty="0" smtClean="0"/>
              <a:t>slnečnom stanovisku chránenom pred vetrom.</a:t>
            </a:r>
          </a:p>
          <a:p>
            <a:r>
              <a:rPr lang="sk-SK" dirty="0" smtClean="0"/>
              <a:t>Vhodné </a:t>
            </a:r>
            <a:r>
              <a:rPr lang="sk-SK" dirty="0"/>
              <a:t>je, aby bola pôda pred výsadbou pohnojená kompostom alebo maštaľným hnojom.</a:t>
            </a:r>
          </a:p>
          <a:p>
            <a:pPr marL="0" indent="0">
              <a:buNone/>
            </a:pPr>
            <a:r>
              <a:rPr lang="sk-SK" dirty="0"/>
              <a:t> </a:t>
            </a:r>
          </a:p>
          <a:p>
            <a:endParaRPr lang="sk-SK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3643" y="1825624"/>
            <a:ext cx="4564232" cy="388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1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NEVHODNÍ SUSEDIA</a:t>
            </a:r>
            <a:endParaRPr lang="sk-SK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/>
              <a:t>U</a:t>
            </a:r>
            <a:r>
              <a:rPr lang="sk-SK" dirty="0" smtClean="0"/>
              <a:t>horky </a:t>
            </a:r>
            <a:r>
              <a:rPr lang="sk-SK" dirty="0"/>
              <a:t>sa neznášajú s paradajkami, preto nesaďte tieto dva druhy rastlín vedľa seba do uzatvoreného priestoru</a:t>
            </a:r>
            <a:r>
              <a:rPr lang="sk-SK" dirty="0" smtClean="0"/>
              <a:t>.</a:t>
            </a:r>
          </a:p>
          <a:p>
            <a:r>
              <a:rPr lang="sk-SK" dirty="0" smtClean="0"/>
              <a:t> </a:t>
            </a:r>
            <a:r>
              <a:rPr lang="sk-SK" dirty="0"/>
              <a:t>Platí to tak pri pestovaní v skleníku ako aj pri pestovaní vo fóliovníku.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28738" y="1839775"/>
            <a:ext cx="4729162" cy="433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83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ZÁLIEVKA</a:t>
            </a:r>
            <a:endParaRPr lang="sk-SK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69731" y="1825625"/>
            <a:ext cx="4602444" cy="4223173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Uhorky </a:t>
            </a:r>
            <a:r>
              <a:rPr lang="sk-SK" dirty="0"/>
              <a:t>potrebujú vysokú vlhkosť vzduchu a sú dosť náročné na zálievku. </a:t>
            </a:r>
            <a:endParaRPr lang="sk-SK" dirty="0" smtClean="0"/>
          </a:p>
          <a:p>
            <a:r>
              <a:rPr lang="sk-SK" dirty="0" smtClean="0"/>
              <a:t>Uhorky</a:t>
            </a:r>
            <a:r>
              <a:rPr lang="sk-SK" b="1" dirty="0"/>
              <a:t> </a:t>
            </a:r>
            <a:r>
              <a:rPr lang="sk-SK" dirty="0" smtClean="0"/>
              <a:t>polejte odstátou vodou ku koreňu, nikdy nie na listy.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9482802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232</Words>
  <Application>Microsoft Office PowerPoint</Application>
  <PresentationFormat>Širokoúhlá obrazovka</PresentationFormat>
  <Paragraphs>39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Pestovanie priesad uhoriek šalátových               v zakoreňovači</vt:lpstr>
      <vt:lpstr>ŠALÁTOVÉ UHORKY </vt:lpstr>
      <vt:lpstr>PRÍPRAVA SADENÍC </vt:lpstr>
      <vt:lpstr>TEPLOTA</vt:lpstr>
      <vt:lpstr>SADENIE UHORIEK ZO SEMENA </vt:lpstr>
      <vt:lpstr>DOBA RASTU</vt:lpstr>
      <vt:lpstr>VHODNÉ STANOVISKO </vt:lpstr>
      <vt:lpstr>NEVHODNÍ SUSEDIA</vt:lpstr>
      <vt:lpstr>ZÁLIEVKA</vt:lpstr>
      <vt:lpstr>HUSTOTA VÝSADBY</vt:lpstr>
      <vt:lpstr>KONTROLNÁ OTÁZKA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Pestovanie priesad uhoriek šalátových v zakoreňovači</dc:title>
  <dc:creator>DELL5550</dc:creator>
  <cp:lastModifiedBy>DELL5550</cp:lastModifiedBy>
  <cp:revision>9</cp:revision>
  <dcterms:created xsi:type="dcterms:W3CDTF">2021-02-11T15:05:27Z</dcterms:created>
  <dcterms:modified xsi:type="dcterms:W3CDTF">2021-02-11T16:19:09Z</dcterms:modified>
</cp:coreProperties>
</file>