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3411278"/>
            <a:ext cx="7766936" cy="1646302"/>
          </a:xfrm>
        </p:spPr>
        <p:txBody>
          <a:bodyPr/>
          <a:lstStyle/>
          <a:p>
            <a:pPr algn="ctr"/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/>
              <a:t/>
            </a:r>
            <a:br>
              <a:rPr lang="sk-SK" sz="4000" dirty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err="1" smtClean="0"/>
              <a:t>Magyar</a:t>
            </a:r>
            <a:r>
              <a:rPr lang="sk-SK" sz="4000" dirty="0" smtClean="0"/>
              <a:t> </a:t>
            </a:r>
            <a:r>
              <a:rPr lang="sk-SK" sz="4000" dirty="0" err="1" smtClean="0"/>
              <a:t>Tannyelvű</a:t>
            </a:r>
            <a:r>
              <a:rPr lang="sk-SK" sz="4000" dirty="0" smtClean="0"/>
              <a:t> </a:t>
            </a:r>
            <a:r>
              <a:rPr lang="sk-SK" sz="4000" dirty="0" err="1" smtClean="0"/>
              <a:t>Speciális</a:t>
            </a:r>
            <a:r>
              <a:rPr lang="sk-SK" sz="4000" dirty="0" smtClean="0"/>
              <a:t> </a:t>
            </a:r>
            <a:r>
              <a:rPr lang="sk-SK" sz="4000" dirty="0" err="1" smtClean="0"/>
              <a:t>Alapiskola</a:t>
            </a:r>
            <a:r>
              <a:rPr lang="sk-SK" sz="4000" dirty="0" smtClean="0"/>
              <a:t> </a:t>
            </a:r>
            <a:r>
              <a:rPr lang="sk-SK" sz="4000" dirty="0" err="1" smtClean="0"/>
              <a:t>Rimaszombat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3200" dirty="0" err="1" smtClean="0"/>
              <a:t>Tantárgy</a:t>
            </a:r>
            <a:r>
              <a:rPr lang="sk-SK" sz="3200" dirty="0" smtClean="0"/>
              <a:t>: </a:t>
            </a:r>
            <a:r>
              <a:rPr lang="sk-SK" sz="3200" dirty="0" err="1" smtClean="0"/>
              <a:t>Magyar</a:t>
            </a:r>
            <a:r>
              <a:rPr lang="sk-SK" sz="3200" dirty="0" smtClean="0"/>
              <a:t> </a:t>
            </a:r>
            <a:r>
              <a:rPr lang="sk-SK" sz="3200" dirty="0" err="1" smtClean="0"/>
              <a:t>nyelv</a:t>
            </a:r>
            <a:r>
              <a:rPr lang="sk-SK" sz="3200" dirty="0" smtClean="0"/>
              <a:t> </a:t>
            </a:r>
            <a:r>
              <a:rPr lang="sk-SK" sz="3200" dirty="0" err="1" smtClean="0"/>
              <a:t>és</a:t>
            </a:r>
            <a:r>
              <a:rPr lang="sk-SK" sz="3200" dirty="0" smtClean="0"/>
              <a:t> </a:t>
            </a:r>
            <a:r>
              <a:rPr lang="sk-SK" sz="3200" dirty="0" err="1" smtClean="0"/>
              <a:t>irodalom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Téma: </a:t>
            </a:r>
            <a:r>
              <a:rPr lang="sk-SK" sz="3200" dirty="0" err="1" smtClean="0"/>
              <a:t>Tavasz</a:t>
            </a:r>
            <a:r>
              <a:rPr lang="sk-SK" sz="4000" dirty="0"/>
              <a:t/>
            </a:r>
            <a:br>
              <a:rPr lang="sk-SK" sz="4000" dirty="0"/>
            </a:br>
            <a:r>
              <a:rPr lang="sk-SK" sz="4000" dirty="0" smtClean="0"/>
              <a:t/>
            </a:r>
            <a:br>
              <a:rPr lang="sk-SK" sz="4000" dirty="0" smtClean="0"/>
            </a:b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960681"/>
            <a:ext cx="7766936" cy="1096899"/>
          </a:xfrm>
        </p:spPr>
        <p:txBody>
          <a:bodyPr>
            <a:noAutofit/>
          </a:bodyPr>
          <a:lstStyle/>
          <a:p>
            <a:pPr algn="ctr"/>
            <a:endParaRPr lang="sk-SK" sz="3600" b="1" dirty="0" smtClean="0">
              <a:solidFill>
                <a:srgbClr val="FF0000"/>
              </a:solidFill>
            </a:endParaRPr>
          </a:p>
          <a:p>
            <a:pPr algn="ctr"/>
            <a:r>
              <a:rPr lang="sk-SK" sz="3600" b="1" dirty="0" smtClean="0">
                <a:solidFill>
                  <a:srgbClr val="FF0000"/>
                </a:solidFill>
              </a:rPr>
              <a:t>Szabó </a:t>
            </a:r>
            <a:r>
              <a:rPr lang="sk-SK" sz="3600" b="1" dirty="0" err="1" smtClean="0">
                <a:solidFill>
                  <a:srgbClr val="FF0000"/>
                </a:solidFill>
              </a:rPr>
              <a:t>Lőrinc</a:t>
            </a:r>
            <a:r>
              <a:rPr lang="sk-SK" sz="3600" b="1" dirty="0" smtClean="0">
                <a:solidFill>
                  <a:srgbClr val="FF0000"/>
                </a:solidFill>
              </a:rPr>
              <a:t>: </a:t>
            </a:r>
            <a:r>
              <a:rPr lang="sk-SK" sz="3600" b="1" dirty="0" err="1" smtClean="0">
                <a:solidFill>
                  <a:srgbClr val="FF0000"/>
                </a:solidFill>
              </a:rPr>
              <a:t>Nyitnikék</a:t>
            </a:r>
            <a:endParaRPr 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1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88901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</a:rPr>
              <a:t>4. </a:t>
            </a:r>
            <a:r>
              <a:rPr lang="sk-SK" sz="3200" dirty="0" err="1" smtClean="0">
                <a:solidFill>
                  <a:schemeClr val="tx1"/>
                </a:solidFill>
              </a:rPr>
              <a:t>Figyeld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meg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következő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képet</a:t>
            </a:r>
            <a:r>
              <a:rPr lang="sk-SK" sz="3200" dirty="0" smtClean="0">
                <a:solidFill>
                  <a:schemeClr val="tx1"/>
                </a:solidFill>
              </a:rPr>
              <a:t>!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Melyik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madár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lehet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nyitnikék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Miből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gondolod</a:t>
            </a:r>
            <a:r>
              <a:rPr lang="sk-SK" sz="3200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0351" y="2331075"/>
            <a:ext cx="5617734" cy="440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949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03538"/>
            <a:ext cx="8596668" cy="1747234"/>
          </a:xfrm>
        </p:spPr>
        <p:txBody>
          <a:bodyPr>
            <a:noAutofit/>
          </a:bodyPr>
          <a:lstStyle/>
          <a:p>
            <a:r>
              <a:rPr lang="sk-SK" sz="3200" dirty="0" smtClean="0">
                <a:solidFill>
                  <a:schemeClr val="tx1"/>
                </a:solidFill>
              </a:rPr>
              <a:t>5. </a:t>
            </a:r>
            <a:r>
              <a:rPr lang="sk-SK" sz="3200" dirty="0" err="1" smtClean="0">
                <a:solidFill>
                  <a:schemeClr val="tx1"/>
                </a:solidFill>
              </a:rPr>
              <a:t>Mihez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hasonlít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ennek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madárnak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az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éneke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 smtClean="0">
                <a:solidFill>
                  <a:schemeClr val="tx1"/>
                </a:solidFill>
              </a:rPr>
              <a:t>    </a:t>
            </a:r>
            <a:r>
              <a:rPr lang="sk-SK" sz="3200" dirty="0" err="1" smtClean="0">
                <a:solidFill>
                  <a:schemeClr val="tx1"/>
                </a:solidFill>
              </a:rPr>
              <a:t>Próbáld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meg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utánozni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hangját</a:t>
            </a:r>
            <a:r>
              <a:rPr lang="sk-SK" sz="3200" dirty="0" smtClean="0">
                <a:solidFill>
                  <a:schemeClr val="tx1"/>
                </a:solidFill>
              </a:rPr>
              <a:t>!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 smtClean="0">
                <a:solidFill>
                  <a:schemeClr val="tx1"/>
                </a:solidFill>
              </a:rPr>
              <a:t/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 smtClean="0">
                <a:solidFill>
                  <a:schemeClr val="tx1"/>
                </a:solidFill>
              </a:rPr>
              <a:t>6. </a:t>
            </a:r>
            <a:r>
              <a:rPr lang="sk-SK" sz="3200" u="sng" dirty="0" err="1" smtClean="0">
                <a:solidFill>
                  <a:schemeClr val="tx1"/>
                </a:solidFill>
              </a:rPr>
              <a:t>Rajzold</a:t>
            </a:r>
            <a:r>
              <a:rPr lang="sk-SK" sz="3200" u="sng" dirty="0" smtClean="0">
                <a:solidFill>
                  <a:schemeClr val="tx1"/>
                </a:solidFill>
              </a:rPr>
              <a:t> </a:t>
            </a:r>
            <a:r>
              <a:rPr lang="sk-SK" sz="3200" u="sng" dirty="0" err="1" smtClean="0">
                <a:solidFill>
                  <a:schemeClr val="tx1"/>
                </a:solidFill>
              </a:rPr>
              <a:t>le</a:t>
            </a:r>
            <a:r>
              <a:rPr lang="sk-SK" sz="3200" u="sng" dirty="0" smtClean="0">
                <a:solidFill>
                  <a:schemeClr val="tx1"/>
                </a:solidFill>
              </a:rPr>
              <a:t> a </a:t>
            </a:r>
            <a:r>
              <a:rPr lang="sk-SK" sz="3200" u="sng" dirty="0" err="1" smtClean="0">
                <a:solidFill>
                  <a:schemeClr val="tx1"/>
                </a:solidFill>
              </a:rPr>
              <a:t>madarat</a:t>
            </a:r>
            <a:r>
              <a:rPr lang="sk-SK" sz="3200" u="sng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3052293"/>
            <a:ext cx="8596668" cy="322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7.Figyeld </a:t>
            </a:r>
            <a:r>
              <a:rPr lang="sk-SK" sz="3200" dirty="0" err="1" smtClean="0">
                <a:solidFill>
                  <a:schemeClr val="tx1"/>
                </a:solidFill>
              </a:rPr>
              <a:t>meg</a:t>
            </a:r>
            <a:r>
              <a:rPr lang="sk-SK" sz="3200" dirty="0" smtClean="0">
                <a:solidFill>
                  <a:schemeClr val="tx1"/>
                </a:solidFill>
              </a:rPr>
              <a:t>, mi </a:t>
            </a:r>
            <a:r>
              <a:rPr lang="sk-SK" sz="3200" dirty="0" err="1" smtClean="0">
                <a:solidFill>
                  <a:schemeClr val="tx1"/>
                </a:solidFill>
              </a:rPr>
              <a:t>jelzi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nálatok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tavasz</a:t>
            </a:r>
            <a:r>
              <a:rPr lang="sk-SK" sz="3200" dirty="0" smtClean="0">
                <a:solidFill>
                  <a:schemeClr val="tx1"/>
                </a:solidFill>
              </a:rPr>
              <a:t>          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</a:rPr>
              <a:t>közeledtét</a:t>
            </a:r>
            <a:r>
              <a:rPr lang="sk-SK" sz="3200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Milyen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változásokat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veszel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észre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</a:rPr>
              <a:t>növényeken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  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Mit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figyeltél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meg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az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állatvilágban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05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</a:rPr>
              <a:t>8. </a:t>
            </a:r>
            <a:r>
              <a:rPr lang="sk-SK" sz="3200" dirty="0" err="1" smtClean="0">
                <a:solidFill>
                  <a:schemeClr val="tx1"/>
                </a:solidFill>
              </a:rPr>
              <a:t>Melyik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képről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jut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eszedbe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tavasz</a:t>
            </a:r>
            <a:r>
              <a:rPr lang="sk-SK" sz="3200" dirty="0" smtClean="0">
                <a:solidFill>
                  <a:schemeClr val="tx1"/>
                </a:solidFill>
              </a:rPr>
              <a:t>? </a:t>
            </a:r>
            <a:r>
              <a:rPr lang="sk-SK" sz="3200" dirty="0" err="1" smtClean="0">
                <a:solidFill>
                  <a:schemeClr val="tx1"/>
                </a:solidFill>
              </a:rPr>
              <a:t>Miért</a:t>
            </a:r>
            <a:r>
              <a:rPr lang="sk-SK" sz="3200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40" y="2058250"/>
            <a:ext cx="5455705" cy="341527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856" y="2058251"/>
            <a:ext cx="4876800" cy="341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700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73995"/>
            <a:ext cx="8596668" cy="1824506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</a:rPr>
              <a:t>9. </a:t>
            </a:r>
            <a:r>
              <a:rPr lang="sk-SK" sz="3200" dirty="0" err="1" smtClean="0">
                <a:solidFill>
                  <a:schemeClr val="tx1"/>
                </a:solidFill>
              </a:rPr>
              <a:t>Figyeljétek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meg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vers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szerkezetét</a:t>
            </a:r>
            <a:r>
              <a:rPr lang="sk-SK" sz="3200" dirty="0" smtClean="0">
                <a:solidFill>
                  <a:schemeClr val="tx1"/>
                </a:solidFill>
              </a:rPr>
              <a:t>! 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Hány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sorból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állnak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versszakok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  <a:br>
              <a:rPr lang="sk-SK" sz="3200" dirty="0" smtClean="0">
                <a:solidFill>
                  <a:schemeClr val="tx1"/>
                </a:solidFill>
              </a:rPr>
            </a:b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Melyik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verssorok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rímelnek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2498500"/>
            <a:ext cx="8596668" cy="35428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10. </a:t>
            </a:r>
            <a:r>
              <a:rPr lang="sk-SK" sz="3200" u="sng" dirty="0" err="1" smtClean="0">
                <a:solidFill>
                  <a:schemeClr val="tx1"/>
                </a:solidFill>
              </a:rPr>
              <a:t>Másoljátok</a:t>
            </a:r>
            <a:r>
              <a:rPr lang="sk-SK" sz="3200" u="sng" dirty="0" smtClean="0">
                <a:solidFill>
                  <a:schemeClr val="tx1"/>
                </a:solidFill>
              </a:rPr>
              <a:t> </a:t>
            </a:r>
            <a:r>
              <a:rPr lang="sk-SK" sz="3200" u="sng" dirty="0" err="1" smtClean="0">
                <a:solidFill>
                  <a:schemeClr val="tx1"/>
                </a:solidFill>
              </a:rPr>
              <a:t>le</a:t>
            </a:r>
            <a:r>
              <a:rPr lang="sk-SK" sz="3200" u="sng" dirty="0" smtClean="0">
                <a:solidFill>
                  <a:schemeClr val="tx1"/>
                </a:solidFill>
              </a:rPr>
              <a:t> </a:t>
            </a:r>
            <a:r>
              <a:rPr lang="sk-SK" sz="3200" u="sng" dirty="0" err="1" smtClean="0">
                <a:solidFill>
                  <a:schemeClr val="tx1"/>
                </a:solidFill>
              </a:rPr>
              <a:t>az</a:t>
            </a:r>
            <a:r>
              <a:rPr lang="sk-SK" sz="3200" u="sng" dirty="0" smtClean="0">
                <a:solidFill>
                  <a:schemeClr val="tx1"/>
                </a:solidFill>
              </a:rPr>
              <a:t> </a:t>
            </a:r>
            <a:r>
              <a:rPr lang="sk-SK" sz="3200" u="sng" dirty="0" err="1" smtClean="0">
                <a:solidFill>
                  <a:schemeClr val="tx1"/>
                </a:solidFill>
              </a:rPr>
              <a:t>első</a:t>
            </a:r>
            <a:r>
              <a:rPr lang="sk-SK" sz="3200" u="sng" dirty="0" smtClean="0">
                <a:solidFill>
                  <a:schemeClr val="tx1"/>
                </a:solidFill>
              </a:rPr>
              <a:t> </a:t>
            </a:r>
            <a:r>
              <a:rPr lang="sk-SK" sz="3200" u="sng" dirty="0" err="1" smtClean="0">
                <a:solidFill>
                  <a:schemeClr val="tx1"/>
                </a:solidFill>
              </a:rPr>
              <a:t>két</a:t>
            </a:r>
            <a:r>
              <a:rPr lang="sk-SK" sz="3200" u="sng" dirty="0" smtClean="0">
                <a:solidFill>
                  <a:schemeClr val="tx1"/>
                </a:solidFill>
              </a:rPr>
              <a:t> </a:t>
            </a:r>
            <a:r>
              <a:rPr lang="sk-SK" sz="3200" u="sng" dirty="0" err="1" smtClean="0">
                <a:solidFill>
                  <a:schemeClr val="tx1"/>
                </a:solidFill>
              </a:rPr>
              <a:t>versszakot</a:t>
            </a:r>
            <a:r>
              <a:rPr lang="sk-SK" sz="3200" u="sng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  </a:t>
            </a:r>
            <a:r>
              <a:rPr lang="sk-SK" sz="3200" dirty="0" err="1" smtClean="0">
                <a:solidFill>
                  <a:schemeClr val="tx1"/>
                </a:solidFill>
              </a:rPr>
              <a:t>Húzzátok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alá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rímeket</a:t>
            </a:r>
            <a:r>
              <a:rPr lang="sk-SK" sz="3200" dirty="0" smtClean="0">
                <a:solidFill>
                  <a:schemeClr val="tx1"/>
                </a:solidFill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</a:rPr>
              <a:t>és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verssorok</a:t>
            </a:r>
            <a:r>
              <a:rPr lang="sk-SK" sz="3200" dirty="0" smtClean="0">
                <a:solidFill>
                  <a:schemeClr val="tx1"/>
                </a:solidFill>
              </a:rPr>
              <a:t>     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  </a:t>
            </a:r>
            <a:r>
              <a:rPr lang="sk-SK" sz="3200" dirty="0" err="1" smtClean="0">
                <a:solidFill>
                  <a:schemeClr val="tx1"/>
                </a:solidFill>
              </a:rPr>
              <a:t>végére</a:t>
            </a:r>
            <a:r>
              <a:rPr lang="sk-SK" sz="3200" dirty="0" smtClean="0">
                <a:solidFill>
                  <a:schemeClr val="tx1"/>
                </a:solidFill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</a:rPr>
              <a:t>írjátok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le</a:t>
            </a:r>
            <a:r>
              <a:rPr lang="sk-SK" sz="3200" dirty="0" smtClean="0">
                <a:solidFill>
                  <a:schemeClr val="tx1"/>
                </a:solidFill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</a:rPr>
              <a:t>hány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szótag</a:t>
            </a:r>
            <a:r>
              <a:rPr lang="sk-SK" sz="3200" dirty="0" smtClean="0">
                <a:solidFill>
                  <a:schemeClr val="tx1"/>
                </a:solidFill>
              </a:rPr>
              <a:t> van </a:t>
            </a:r>
            <a:r>
              <a:rPr lang="sk-SK" sz="3200" dirty="0" err="1" smtClean="0">
                <a:solidFill>
                  <a:schemeClr val="tx1"/>
                </a:solidFill>
              </a:rPr>
              <a:t>bennük</a:t>
            </a:r>
            <a:r>
              <a:rPr lang="sk-SK" sz="3200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endParaRPr lang="sk-SK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11. </a:t>
            </a:r>
            <a:r>
              <a:rPr lang="sk-SK" sz="3200" dirty="0" err="1" smtClean="0">
                <a:solidFill>
                  <a:schemeClr val="tx1"/>
                </a:solidFill>
              </a:rPr>
              <a:t>Foglald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össze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vers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mondanivlóját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egy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endParaRPr lang="sk-SK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  </a:t>
            </a:r>
            <a:r>
              <a:rPr lang="sk-SK" sz="3200" dirty="0" err="1" smtClean="0">
                <a:solidFill>
                  <a:schemeClr val="tx1"/>
                </a:solidFill>
              </a:rPr>
              <a:t>mondatban</a:t>
            </a:r>
            <a:r>
              <a:rPr lang="sk-SK" sz="3200" dirty="0" smtClean="0">
                <a:solidFill>
                  <a:schemeClr val="tx1"/>
                </a:solidFill>
              </a:rPr>
              <a:t>!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23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631065"/>
            <a:ext cx="8596668" cy="5410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k-SK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„ </a:t>
            </a:r>
            <a:r>
              <a:rPr lang="sk-SK" sz="4000" b="1" dirty="0" err="1" smtClean="0">
                <a:solidFill>
                  <a:srgbClr val="FF0000"/>
                </a:solidFill>
              </a:rPr>
              <a:t>Tárjuk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ki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hát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szívünket</a:t>
            </a:r>
            <a:r>
              <a:rPr lang="sk-SK" sz="4000" b="1" dirty="0" smtClean="0">
                <a:solidFill>
                  <a:srgbClr val="FF0000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sk-SK" sz="4000" b="1" dirty="0" err="1" smtClean="0">
                <a:solidFill>
                  <a:srgbClr val="FF0000"/>
                </a:solidFill>
              </a:rPr>
              <a:t>hogy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minél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több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jóság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sk-SK" sz="4000" b="1" smtClean="0">
                <a:solidFill>
                  <a:srgbClr val="FF0000"/>
                </a:solidFill>
              </a:rPr>
              <a:t>      és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szeretet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férjen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bele</a:t>
            </a:r>
            <a:r>
              <a:rPr lang="sk-SK" sz="4000" b="1" dirty="0" smtClean="0">
                <a:solidFill>
                  <a:srgbClr val="FF0000"/>
                </a:solidFill>
              </a:rPr>
              <a:t>! “</a:t>
            </a:r>
            <a:endParaRPr lang="sk-SK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59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err="1" smtClean="0">
                <a:solidFill>
                  <a:schemeClr val="tx1"/>
                </a:solidFill>
              </a:rPr>
              <a:t>Olvassátok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el</a:t>
            </a:r>
            <a:r>
              <a:rPr lang="sk-SK" sz="2800" dirty="0" smtClean="0">
                <a:solidFill>
                  <a:schemeClr val="tx1"/>
                </a:solidFill>
              </a:rPr>
              <a:t> a </a:t>
            </a:r>
            <a:r>
              <a:rPr lang="sk-SK" sz="2800" dirty="0" err="1" smtClean="0">
                <a:solidFill>
                  <a:schemeClr val="tx1"/>
                </a:solidFill>
              </a:rPr>
              <a:t>magyar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irodalom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legszebb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tavaszköszöntő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versét</a:t>
            </a:r>
            <a:r>
              <a:rPr lang="sk-SK" sz="2800" dirty="0" smtClean="0">
                <a:solidFill>
                  <a:schemeClr val="tx1"/>
                </a:solidFill>
              </a:rPr>
              <a:t>!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rgbClr val="FF0000"/>
                </a:solidFill>
              </a:rPr>
              <a:t>Szabó </a:t>
            </a:r>
            <a:r>
              <a:rPr lang="sk-SK" sz="3600" b="1" dirty="0" err="1" smtClean="0">
                <a:solidFill>
                  <a:srgbClr val="FF0000"/>
                </a:solidFill>
              </a:rPr>
              <a:t>Lőrinc</a:t>
            </a:r>
            <a:r>
              <a:rPr lang="sk-SK" sz="3600" b="1" dirty="0" smtClean="0">
                <a:solidFill>
                  <a:srgbClr val="FF0000"/>
                </a:solidFill>
              </a:rPr>
              <a:t>: </a:t>
            </a:r>
            <a:r>
              <a:rPr lang="sk-SK" sz="3600" b="1" dirty="0" err="1" smtClean="0">
                <a:solidFill>
                  <a:srgbClr val="FF0000"/>
                </a:solidFill>
              </a:rPr>
              <a:t>Nyitnikék</a:t>
            </a:r>
            <a:endParaRPr lang="sk-SK" sz="3600" b="1" dirty="0" smtClean="0">
              <a:solidFill>
                <a:srgbClr val="FF0000"/>
              </a:solidFill>
            </a:endParaRPr>
          </a:p>
          <a:p>
            <a:pPr algn="ctr"/>
            <a:endParaRPr lang="sk-SK" sz="3600" b="1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946" y="2959592"/>
            <a:ext cx="2520503" cy="342459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817" y="3268685"/>
            <a:ext cx="40005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33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502277"/>
            <a:ext cx="8596668" cy="5539086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 </a:t>
            </a:r>
            <a:r>
              <a:rPr lang="sk-SK" dirty="0" err="1"/>
              <a:t>Alszik</a:t>
            </a:r>
            <a:r>
              <a:rPr lang="sk-SK" dirty="0"/>
              <a:t> a </a:t>
            </a:r>
            <a:r>
              <a:rPr lang="sk-SK" dirty="0" err="1"/>
              <a:t>hóban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hegy</a:t>
            </a:r>
            <a:r>
              <a:rPr lang="sk-SK" dirty="0"/>
              <a:t>, a </a:t>
            </a:r>
            <a:r>
              <a:rPr lang="sk-SK" dirty="0" err="1"/>
              <a:t>völgy</a:t>
            </a:r>
            <a:r>
              <a:rPr lang="sk-SK" dirty="0"/>
              <a:t>;</a:t>
            </a:r>
            <a:br>
              <a:rPr lang="sk-SK" dirty="0"/>
            </a:br>
            <a:r>
              <a:rPr lang="sk-SK" dirty="0" err="1"/>
              <a:t>hallgat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erdő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hallgat</a:t>
            </a:r>
            <a:r>
              <a:rPr lang="sk-SK" dirty="0"/>
              <a:t> a </a:t>
            </a:r>
            <a:r>
              <a:rPr lang="sk-SK" dirty="0" err="1"/>
              <a:t>föld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Mikor</a:t>
            </a:r>
            <a:r>
              <a:rPr lang="sk-SK" dirty="0"/>
              <a:t> </a:t>
            </a:r>
            <a:r>
              <a:rPr lang="sk-SK" dirty="0" err="1"/>
              <a:t>legutóbb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jártam</a:t>
            </a:r>
            <a:r>
              <a:rPr lang="sk-SK" dirty="0"/>
              <a:t> </a:t>
            </a:r>
            <a:r>
              <a:rPr lang="sk-SK" dirty="0" err="1"/>
              <a:t>itt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nyár</a:t>
            </a:r>
            <a:r>
              <a:rPr lang="sk-SK" dirty="0"/>
              <a:t> </a:t>
            </a:r>
            <a:r>
              <a:rPr lang="sk-SK" dirty="0" err="1"/>
              <a:t>nyitogatta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pipacsait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nyár</a:t>
            </a:r>
            <a:r>
              <a:rPr lang="sk-SK" dirty="0"/>
              <a:t> </a:t>
            </a:r>
            <a:r>
              <a:rPr lang="sk-SK" dirty="0" err="1"/>
              <a:t>nyitogatta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temette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ősz</a:t>
            </a:r>
            <a:r>
              <a:rPr lang="sk-SK" dirty="0"/>
              <a:t>;</a:t>
            </a:r>
            <a:br>
              <a:rPr lang="sk-SK" dirty="0"/>
            </a:br>
            <a:r>
              <a:rPr lang="sk-SK" dirty="0" err="1"/>
              <a:t>és</a:t>
            </a:r>
            <a:r>
              <a:rPr lang="sk-SK" dirty="0"/>
              <a:t> volt, </a:t>
            </a:r>
            <a:r>
              <a:rPr lang="sk-SK" dirty="0" err="1"/>
              <a:t>aki</a:t>
            </a:r>
            <a:r>
              <a:rPr lang="sk-SK" dirty="0"/>
              <a:t> </a:t>
            </a:r>
            <a:r>
              <a:rPr lang="sk-SK" dirty="0" err="1"/>
              <a:t>vesztett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nincs</a:t>
            </a:r>
            <a:r>
              <a:rPr lang="sk-SK" dirty="0"/>
              <a:t>, </a:t>
            </a:r>
            <a:r>
              <a:rPr lang="sk-SK" dirty="0" err="1"/>
              <a:t>aki</a:t>
            </a:r>
            <a:r>
              <a:rPr lang="sk-SK" dirty="0"/>
              <a:t> </a:t>
            </a:r>
            <a:r>
              <a:rPr lang="sk-SK" dirty="0" err="1"/>
              <a:t>győz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Lombnak</a:t>
            </a:r>
            <a:r>
              <a:rPr lang="sk-SK" dirty="0"/>
              <a:t>, </a:t>
            </a:r>
            <a:r>
              <a:rPr lang="sk-SK" dirty="0" err="1"/>
              <a:t>virágnak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nyoma</a:t>
            </a:r>
            <a:r>
              <a:rPr lang="sk-SK" dirty="0"/>
              <a:t> </a:t>
            </a:r>
            <a:r>
              <a:rPr lang="sk-SK" dirty="0" err="1"/>
              <a:t>sehol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fekete</a:t>
            </a:r>
            <a:r>
              <a:rPr lang="sk-SK" dirty="0"/>
              <a:t> </a:t>
            </a:r>
            <a:r>
              <a:rPr lang="sk-SK" dirty="0" err="1"/>
              <a:t>csontváz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fa, a </a:t>
            </a:r>
            <a:r>
              <a:rPr lang="sk-SK" dirty="0" err="1"/>
              <a:t>bokor</a:t>
            </a:r>
            <a:r>
              <a:rPr lang="sk-SK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3245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450761"/>
            <a:ext cx="8596668" cy="5590601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s </a:t>
            </a:r>
            <a:r>
              <a:rPr lang="sk-SK" dirty="0" err="1"/>
              <a:t>halotti</a:t>
            </a:r>
            <a:r>
              <a:rPr lang="sk-SK" dirty="0"/>
              <a:t> </a:t>
            </a:r>
            <a:r>
              <a:rPr lang="sk-SK" dirty="0" err="1"/>
              <a:t>csipke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díszük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az</a:t>
            </a:r>
            <a:r>
              <a:rPr lang="sk-SK" dirty="0"/>
              <a:t> a </a:t>
            </a:r>
            <a:r>
              <a:rPr lang="sk-SK" dirty="0" err="1"/>
              <a:t>törékeny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tündéri</a:t>
            </a:r>
            <a:r>
              <a:rPr lang="sk-SK" dirty="0"/>
              <a:t> </a:t>
            </a:r>
            <a:r>
              <a:rPr lang="sk-SK" dirty="0" err="1"/>
              <a:t>dísz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mit</a:t>
            </a:r>
            <a:r>
              <a:rPr lang="sk-SK" dirty="0"/>
              <a:t> </a:t>
            </a:r>
            <a:r>
              <a:rPr lang="sk-SK" dirty="0" err="1"/>
              <a:t>rájuk</a:t>
            </a:r>
            <a:r>
              <a:rPr lang="sk-SK" dirty="0"/>
              <a:t> </a:t>
            </a:r>
            <a:r>
              <a:rPr lang="sk-SK" dirty="0" err="1"/>
              <a:t>aggat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éjszaka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fehér</a:t>
            </a:r>
            <a:r>
              <a:rPr lang="sk-SK" dirty="0"/>
              <a:t> </a:t>
            </a:r>
            <a:r>
              <a:rPr lang="sk-SK" dirty="0" err="1"/>
              <a:t>kezével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zuzmara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Alszik</a:t>
            </a:r>
            <a:r>
              <a:rPr lang="sk-SK" dirty="0"/>
              <a:t> a </a:t>
            </a:r>
            <a:r>
              <a:rPr lang="sk-SK" dirty="0" err="1"/>
              <a:t>hóban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hegy</a:t>
            </a:r>
            <a:r>
              <a:rPr lang="sk-SK" dirty="0"/>
              <a:t>, a </a:t>
            </a:r>
            <a:r>
              <a:rPr lang="sk-SK" dirty="0" err="1"/>
              <a:t>völgy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hallgat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erdő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hallgat</a:t>
            </a:r>
            <a:r>
              <a:rPr lang="sk-SK" dirty="0"/>
              <a:t> a </a:t>
            </a:r>
            <a:r>
              <a:rPr lang="sk-SK" dirty="0" err="1"/>
              <a:t>föld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Egyszerre</a:t>
            </a:r>
            <a:r>
              <a:rPr lang="sk-SK" dirty="0"/>
              <a:t> </a:t>
            </a:r>
            <a:r>
              <a:rPr lang="sk-SK" dirty="0" err="1"/>
              <a:t>mégis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rezzen</a:t>
            </a:r>
            <a:r>
              <a:rPr lang="sk-SK" dirty="0"/>
              <a:t> a </a:t>
            </a:r>
            <a:r>
              <a:rPr lang="sk-SK" dirty="0" err="1"/>
              <a:t>táj</a:t>
            </a:r>
            <a:r>
              <a:rPr lang="sk-SK" dirty="0"/>
              <a:t>:</a:t>
            </a:r>
            <a:br>
              <a:rPr lang="sk-SK" dirty="0"/>
            </a:br>
            <a:r>
              <a:rPr lang="sk-SK" dirty="0" err="1"/>
              <a:t>hármat</a:t>
            </a:r>
            <a:r>
              <a:rPr lang="sk-SK" dirty="0"/>
              <a:t> </a:t>
            </a:r>
            <a:r>
              <a:rPr lang="sk-SK" dirty="0" err="1"/>
              <a:t>fütyül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egy</a:t>
            </a:r>
            <a:r>
              <a:rPr lang="sk-SK" dirty="0"/>
              <a:t> </a:t>
            </a:r>
            <a:r>
              <a:rPr lang="sk-SK" dirty="0" err="1"/>
              <a:t>kis</a:t>
            </a:r>
            <a:r>
              <a:rPr lang="sk-SK" dirty="0"/>
              <a:t> </a:t>
            </a:r>
            <a:r>
              <a:rPr lang="sk-SK" dirty="0" err="1"/>
              <a:t>madár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3629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592429"/>
            <a:ext cx="8596668" cy="5448934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err="1"/>
              <a:t>Háromszor</a:t>
            </a:r>
            <a:r>
              <a:rPr lang="sk-SK" dirty="0"/>
              <a:t> </a:t>
            </a:r>
            <a:r>
              <a:rPr lang="sk-SK" dirty="0" err="1"/>
              <a:t>hármat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lüktet</a:t>
            </a:r>
            <a:r>
              <a:rPr lang="sk-SK" dirty="0"/>
              <a:t> a dala,</a:t>
            </a:r>
            <a:br>
              <a:rPr lang="sk-SK" dirty="0"/>
            </a:br>
            <a:r>
              <a:rPr lang="sk-SK" dirty="0" err="1"/>
              <a:t>vígan</a:t>
            </a:r>
            <a:r>
              <a:rPr lang="sk-SK" dirty="0"/>
              <a:t>, </a:t>
            </a:r>
            <a:r>
              <a:rPr lang="sk-SK" dirty="0" err="1"/>
              <a:t>szaporán</a:t>
            </a:r>
            <a:r>
              <a:rPr lang="sk-SK" dirty="0"/>
              <a:t>, </a:t>
            </a:r>
            <a:r>
              <a:rPr lang="sk-SK" dirty="0" err="1"/>
              <a:t>mint</a:t>
            </a:r>
            <a:r>
              <a:rPr lang="sk-SK" dirty="0"/>
              <a:t> </a:t>
            </a:r>
            <a:br>
              <a:rPr lang="sk-SK" dirty="0"/>
            </a:br>
            <a:r>
              <a:rPr lang="sk-SK" dirty="0" err="1"/>
              <a:t>éles</a:t>
            </a:r>
            <a:r>
              <a:rPr lang="sk-SK" dirty="0"/>
              <a:t> </a:t>
            </a:r>
            <a:r>
              <a:rPr lang="sk-SK" dirty="0" err="1"/>
              <a:t>fuvola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Az</a:t>
            </a:r>
            <a:r>
              <a:rPr lang="sk-SK" dirty="0"/>
              <a:t> a </a:t>
            </a:r>
            <a:r>
              <a:rPr lang="sk-SK" dirty="0" err="1"/>
              <a:t>fuvolás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Nyitnikék</a:t>
            </a:r>
            <a:r>
              <a:rPr lang="sk-SK" dirty="0"/>
              <a:t>!</a:t>
            </a:r>
            <a:br>
              <a:rPr lang="sk-SK" dirty="0"/>
            </a:br>
            <a:r>
              <a:rPr lang="sk-SK" dirty="0"/>
              <a:t>Már </a:t>
            </a:r>
            <a:r>
              <a:rPr lang="sk-SK" dirty="0" err="1"/>
              <a:t>kezdi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ujra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énekét</a:t>
            </a:r>
            <a:r>
              <a:rPr lang="sk-SK" dirty="0"/>
              <a:t>: 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két</a:t>
            </a:r>
            <a:r>
              <a:rPr lang="sk-SK" dirty="0"/>
              <a:t> </a:t>
            </a:r>
            <a:r>
              <a:rPr lang="sk-SK" dirty="0" err="1"/>
              <a:t>füttyre</a:t>
            </a:r>
            <a:r>
              <a:rPr lang="sk-SK" dirty="0"/>
              <a:t> </a:t>
            </a:r>
            <a:r>
              <a:rPr lang="sk-SK" dirty="0" err="1"/>
              <a:t>mindig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kvart</a:t>
            </a:r>
            <a:r>
              <a:rPr lang="sk-SK" dirty="0"/>
              <a:t> </a:t>
            </a:r>
            <a:r>
              <a:rPr lang="sk-SK" dirty="0" err="1"/>
              <a:t>lefelé</a:t>
            </a:r>
            <a:r>
              <a:rPr lang="sk-SK" dirty="0"/>
              <a:t>:</a:t>
            </a:r>
            <a:br>
              <a:rPr lang="sk-SK" dirty="0"/>
            </a:br>
            <a:r>
              <a:rPr lang="sk-SK" dirty="0" err="1"/>
              <a:t>nem</a:t>
            </a:r>
            <a:r>
              <a:rPr lang="sk-SK" dirty="0"/>
              <a:t> sok, de </a:t>
            </a:r>
            <a:r>
              <a:rPr lang="sk-SK" dirty="0" err="1"/>
              <a:t>örülni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ez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elég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 </a:t>
            </a:r>
            <a:r>
              <a:rPr lang="sk-SK" dirty="0" err="1"/>
              <a:t>fütyüli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szívnek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tavasznak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nyílni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387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540913"/>
            <a:ext cx="8596668" cy="550044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Nyitni, de – nyitni, de –</a:t>
            </a:r>
            <a:br>
              <a:rPr lang="hu-HU" dirty="0"/>
            </a:br>
            <a:r>
              <a:rPr lang="hu-HU" dirty="0"/>
              <a:t>nyitni kék!</a:t>
            </a:r>
            <a:br>
              <a:rPr lang="hu-HU" dirty="0"/>
            </a:br>
            <a:r>
              <a:rPr lang="hu-HU" dirty="0"/>
              <a:t>Fütyülöm én is</a:t>
            </a:r>
            <a:br>
              <a:rPr lang="hu-HU" dirty="0"/>
            </a:br>
            <a:r>
              <a:rPr lang="hu-HU" dirty="0"/>
              <a:t>énekét.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Nyitni kék, fütyüli,</a:t>
            </a:r>
            <a:br>
              <a:rPr lang="hu-HU" dirty="0"/>
            </a:br>
            <a:r>
              <a:rPr lang="hu-HU" dirty="0"/>
              <a:t>nyitni kék,</a:t>
            </a:r>
            <a:br>
              <a:rPr lang="hu-HU" dirty="0"/>
            </a:br>
            <a:r>
              <a:rPr lang="hu-HU" dirty="0"/>
              <a:t>a telet bírni</a:t>
            </a:r>
            <a:br>
              <a:rPr lang="hu-HU" dirty="0"/>
            </a:br>
            <a:r>
              <a:rPr lang="hu-HU" dirty="0"/>
              <a:t>illenék!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Bírni és bízni</a:t>
            </a:r>
            <a:br>
              <a:rPr lang="hu-HU" dirty="0"/>
            </a:br>
            <a:r>
              <a:rPr lang="hu-HU" dirty="0"/>
              <a:t>illenék!</a:t>
            </a:r>
            <a:br>
              <a:rPr lang="hu-HU" dirty="0"/>
            </a:br>
            <a:r>
              <a:rPr lang="hu-HU" dirty="0"/>
              <a:t>Fütyül és elszáll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Nyitnikék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Nyitni kék! – fütyülök</a:t>
            </a:r>
            <a:br>
              <a:rPr lang="hu-HU" dirty="0"/>
            </a:br>
            <a:r>
              <a:rPr lang="hu-HU" dirty="0"/>
              <a:t>utána</a:t>
            </a:r>
            <a:br>
              <a:rPr lang="hu-HU" dirty="0"/>
            </a:br>
            <a:r>
              <a:rPr lang="hu-HU" dirty="0"/>
              <a:t>s nézek az eltűnő</a:t>
            </a:r>
            <a:br>
              <a:rPr lang="hu-HU" dirty="0"/>
            </a:br>
            <a:r>
              <a:rPr lang="hu-HU" dirty="0"/>
              <a:t>madárra.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8839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412125"/>
            <a:ext cx="8596668" cy="5629238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 </a:t>
            </a:r>
            <a:r>
              <a:rPr lang="sk-SK" dirty="0" err="1"/>
              <a:t>fütyülöm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hinni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bízni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kellenék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mint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a </a:t>
            </a:r>
            <a:r>
              <a:rPr lang="sk-SK" dirty="0" err="1"/>
              <a:t>fázó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kis</a:t>
            </a:r>
            <a:r>
              <a:rPr lang="sk-SK" dirty="0"/>
              <a:t> </a:t>
            </a:r>
            <a:r>
              <a:rPr lang="sk-SK" dirty="0" err="1"/>
              <a:t>madár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aki</a:t>
            </a:r>
            <a:r>
              <a:rPr lang="sk-SK" dirty="0"/>
              <a:t> </a:t>
            </a:r>
            <a:r>
              <a:rPr lang="sk-SK" dirty="0" err="1"/>
              <a:t>sírja</a:t>
            </a:r>
            <a:r>
              <a:rPr lang="sk-SK" dirty="0"/>
              <a:t>, de </a:t>
            </a:r>
            <a:r>
              <a:rPr lang="sk-SK" dirty="0" err="1"/>
              <a:t>bírja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ami</a:t>
            </a:r>
            <a:r>
              <a:rPr lang="sk-SK" dirty="0"/>
              <a:t> </a:t>
            </a:r>
            <a:r>
              <a:rPr lang="sk-SK" dirty="0" err="1"/>
              <a:t>fáj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akinek</a:t>
            </a:r>
            <a:r>
              <a:rPr lang="sk-SK" dirty="0"/>
              <a:t> tele </a:t>
            </a:r>
            <a:r>
              <a:rPr lang="sk-SK" dirty="0" err="1"/>
              <a:t>rosszabb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mint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enyém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aki</a:t>
            </a:r>
            <a:r>
              <a:rPr lang="sk-SK" dirty="0"/>
              <a:t> </a:t>
            </a:r>
            <a:r>
              <a:rPr lang="sk-SK" dirty="0" err="1"/>
              <a:t>mégis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csupa</a:t>
            </a:r>
            <a:r>
              <a:rPr lang="sk-SK" dirty="0"/>
              <a:t> </a:t>
            </a:r>
            <a:r>
              <a:rPr lang="sk-SK" dirty="0" err="1"/>
              <a:t>remény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 </a:t>
            </a:r>
            <a:r>
              <a:rPr lang="sk-SK" dirty="0" err="1"/>
              <a:t>indulok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fog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én</a:t>
            </a:r>
            <a:r>
              <a:rPr lang="sk-SK" dirty="0"/>
              <a:t> </a:t>
            </a:r>
            <a:r>
              <a:rPr lang="sk-SK" dirty="0" err="1"/>
              <a:t>szívem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még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678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425003"/>
            <a:ext cx="8596668" cy="5616359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! </a:t>
            </a:r>
            <a:r>
              <a:rPr lang="sk-SK" dirty="0" err="1"/>
              <a:t>Ébred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hegy</a:t>
            </a:r>
            <a:r>
              <a:rPr lang="sk-SK" dirty="0"/>
              <a:t>, a </a:t>
            </a:r>
            <a:r>
              <a:rPr lang="sk-SK" dirty="0" err="1"/>
              <a:t>völgy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tudom</a:t>
            </a:r>
            <a:r>
              <a:rPr lang="sk-SK" dirty="0"/>
              <a:t>, </a:t>
            </a:r>
            <a:r>
              <a:rPr lang="sk-SK" dirty="0" err="1"/>
              <a:t>mire</a:t>
            </a:r>
            <a:r>
              <a:rPr lang="sk-SK" dirty="0"/>
              <a:t> gondol</a:t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néma</a:t>
            </a:r>
            <a:r>
              <a:rPr lang="sk-SK" dirty="0"/>
              <a:t> </a:t>
            </a:r>
            <a:r>
              <a:rPr lang="sk-SK" dirty="0" err="1"/>
              <a:t>föld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Ő volt a </a:t>
            </a:r>
            <a:r>
              <a:rPr lang="sk-SK" dirty="0" err="1"/>
              <a:t>szája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Nyitnikék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elmondta</a:t>
            </a:r>
            <a:r>
              <a:rPr lang="sk-SK" dirty="0"/>
              <a:t> a </a:t>
            </a:r>
            <a:r>
              <a:rPr lang="sk-SK" dirty="0" err="1"/>
              <a:t>holnap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üzenetét</a:t>
            </a:r>
            <a:r>
              <a:rPr lang="sk-SK" dirty="0"/>
              <a:t>: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hitet</a:t>
            </a:r>
            <a:r>
              <a:rPr lang="sk-SK" dirty="0"/>
              <a:t>, a </a:t>
            </a:r>
            <a:r>
              <a:rPr lang="sk-SK" dirty="0" err="1"/>
              <a:t>vágyat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fütyülte</a:t>
            </a:r>
            <a:r>
              <a:rPr lang="sk-SK" dirty="0"/>
              <a:t> </a:t>
            </a:r>
            <a:r>
              <a:rPr lang="sk-SK" dirty="0" err="1"/>
              <a:t>szét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kinyitotta</a:t>
            </a:r>
            <a:r>
              <a:rPr lang="sk-SK" dirty="0"/>
              <a:t> a </a:t>
            </a:r>
            <a:r>
              <a:rPr lang="sk-SK" dirty="0" err="1"/>
              <a:t>föld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örök</a:t>
            </a:r>
            <a:r>
              <a:rPr lang="sk-SK" dirty="0"/>
              <a:t> </a:t>
            </a:r>
            <a:r>
              <a:rPr lang="sk-SK" dirty="0" err="1"/>
              <a:t>szivét</a:t>
            </a:r>
            <a:r>
              <a:rPr lang="sk-SK" dirty="0"/>
              <a:t>: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fütty-fütty-fütty</a:t>
            </a:r>
            <a:r>
              <a:rPr lang="sk-SK" dirty="0"/>
              <a:t>, </a:t>
            </a: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nyitni</a:t>
            </a:r>
            <a:r>
              <a:rPr lang="sk-SK" dirty="0"/>
              <a:t> </a:t>
            </a:r>
            <a:r>
              <a:rPr lang="sk-SK" dirty="0" err="1"/>
              <a:t>kék</a:t>
            </a:r>
            <a:r>
              <a:rPr lang="sk-SK" dirty="0"/>
              <a:t> –</a:t>
            </a:r>
            <a:br>
              <a:rPr lang="sk-SK" dirty="0"/>
            </a:br>
            <a:r>
              <a:rPr lang="sk-SK" dirty="0" err="1"/>
              <a:t>Nyisd</a:t>
            </a:r>
            <a:r>
              <a:rPr lang="sk-SK" dirty="0"/>
              <a:t> </a:t>
            </a:r>
            <a:r>
              <a:rPr lang="sk-SK" dirty="0" err="1"/>
              <a:t>ki</a:t>
            </a:r>
            <a:r>
              <a:rPr lang="sk-SK" dirty="0"/>
              <a:t>, </a:t>
            </a:r>
            <a:r>
              <a:rPr lang="sk-SK" dirty="0" err="1"/>
              <a:t>te</a:t>
            </a:r>
            <a:r>
              <a:rPr lang="sk-SK" dirty="0"/>
              <a:t>, </a:t>
            </a:r>
            <a:r>
              <a:rPr lang="sk-SK" dirty="0" err="1"/>
              <a:t>versem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emberekét</a:t>
            </a:r>
            <a:r>
              <a:rPr lang="sk-S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42465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0178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1. </a:t>
            </a:r>
            <a:r>
              <a:rPr lang="sk-SK" dirty="0" err="1" smtClean="0">
                <a:solidFill>
                  <a:schemeClr val="tx1"/>
                </a:solidFill>
              </a:rPr>
              <a:t>Melyik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két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évszakot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idézi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fel</a:t>
            </a:r>
            <a:r>
              <a:rPr lang="sk-SK" dirty="0" smtClean="0">
                <a:solidFill>
                  <a:schemeClr val="tx1"/>
                </a:solidFill>
              </a:rPr>
              <a:t> a </a:t>
            </a:r>
            <a:r>
              <a:rPr lang="sk-SK" dirty="0" err="1" smtClean="0">
                <a:solidFill>
                  <a:schemeClr val="tx1"/>
                </a:solidFill>
              </a:rPr>
              <a:t>vers</a:t>
            </a:r>
            <a:r>
              <a:rPr lang="sk-SK" dirty="0" smtClean="0">
                <a:solidFill>
                  <a:schemeClr val="tx1"/>
                </a:solidFill>
              </a:rPr>
              <a:t>?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   </a:t>
            </a:r>
            <a:r>
              <a:rPr lang="sk-SK" dirty="0" err="1" smtClean="0">
                <a:solidFill>
                  <a:schemeClr val="tx1"/>
                </a:solidFill>
              </a:rPr>
              <a:t>Honnan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tudod</a:t>
            </a:r>
            <a:r>
              <a:rPr lang="sk-SK" dirty="0" smtClean="0">
                <a:solidFill>
                  <a:schemeClr val="tx1"/>
                </a:solidFill>
              </a:rPr>
              <a:t>?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   </a:t>
            </a:r>
            <a:r>
              <a:rPr lang="sk-SK" dirty="0" err="1" smtClean="0">
                <a:solidFill>
                  <a:schemeClr val="tx1"/>
                </a:solidFill>
              </a:rPr>
              <a:t>Olvass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fel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bizonyító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sorokat</a:t>
            </a:r>
            <a:r>
              <a:rPr lang="sk-SK" dirty="0" smtClean="0">
                <a:solidFill>
                  <a:schemeClr val="tx1"/>
                </a:solidFill>
              </a:rPr>
              <a:t>!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/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2292439"/>
            <a:ext cx="8596668" cy="3748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2. </a:t>
            </a:r>
            <a:r>
              <a:rPr lang="sk-SK" sz="3200" dirty="0" err="1" smtClean="0">
                <a:solidFill>
                  <a:schemeClr val="tx1"/>
                </a:solidFill>
              </a:rPr>
              <a:t>Milyen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vers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hangulata</a:t>
            </a:r>
            <a:r>
              <a:rPr lang="sk-SK" sz="3200" dirty="0" smtClean="0">
                <a:solidFill>
                  <a:schemeClr val="tx1"/>
                </a:solidFill>
              </a:rPr>
              <a:t>? </a:t>
            </a:r>
            <a:r>
              <a:rPr lang="sk-SK" sz="3200" dirty="0" err="1" smtClean="0">
                <a:solidFill>
                  <a:schemeClr val="tx1"/>
                </a:solidFill>
              </a:rPr>
              <a:t>Miért</a:t>
            </a:r>
            <a:r>
              <a:rPr lang="sk-SK" sz="32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sk-SK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</a:rPr>
              <a:t>3. </a:t>
            </a:r>
            <a:r>
              <a:rPr lang="sk-SK" sz="3200" dirty="0" err="1" smtClean="0">
                <a:solidFill>
                  <a:schemeClr val="tx1"/>
                </a:solidFill>
              </a:rPr>
              <a:t>Képzeld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el</a:t>
            </a:r>
            <a:r>
              <a:rPr lang="sk-SK" sz="3200" dirty="0" smtClean="0">
                <a:solidFill>
                  <a:schemeClr val="tx1"/>
                </a:solidFill>
              </a:rPr>
              <a:t> a </a:t>
            </a:r>
            <a:r>
              <a:rPr lang="sk-SK" sz="3200" dirty="0" err="1" smtClean="0">
                <a:solidFill>
                  <a:schemeClr val="tx1"/>
                </a:solidFill>
              </a:rPr>
              <a:t>tájat</a:t>
            </a:r>
            <a:r>
              <a:rPr lang="sk-SK" sz="3200" dirty="0" smtClean="0">
                <a:solidFill>
                  <a:schemeClr val="tx1"/>
                </a:solidFill>
              </a:rPr>
              <a:t>! </a:t>
            </a:r>
            <a:r>
              <a:rPr lang="sk-SK" sz="3200" dirty="0" err="1" smtClean="0">
                <a:solidFill>
                  <a:schemeClr val="tx1"/>
                </a:solidFill>
              </a:rPr>
              <a:t>Beszélj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róla</a:t>
            </a:r>
            <a:r>
              <a:rPr lang="sk-SK" sz="3200" dirty="0" smtClean="0">
                <a:solidFill>
                  <a:schemeClr val="tx1"/>
                </a:solidFill>
              </a:rPr>
              <a:t>! </a:t>
            </a:r>
          </a:p>
          <a:p>
            <a:pPr marL="0" indent="0">
              <a:buNone/>
            </a:pP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smtClean="0">
                <a:solidFill>
                  <a:schemeClr val="tx1"/>
                </a:solidFill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</a:rPr>
              <a:t>Sorolj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fel</a:t>
            </a:r>
            <a:r>
              <a:rPr lang="sk-SK" sz="3200" dirty="0" smtClean="0">
                <a:solidFill>
                  <a:schemeClr val="tx1"/>
                </a:solidFill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</a:rPr>
              <a:t>színeket</a:t>
            </a:r>
            <a:r>
              <a:rPr lang="sk-SK" sz="3200" dirty="0" smtClean="0">
                <a:solidFill>
                  <a:schemeClr val="tx1"/>
                </a:solidFill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</a:rPr>
              <a:t>hangokat</a:t>
            </a:r>
            <a:r>
              <a:rPr lang="sk-SK" sz="3200" dirty="0" smtClean="0">
                <a:solidFill>
                  <a:schemeClr val="tx1"/>
                </a:solidFill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</a:rPr>
              <a:t>illatokat</a:t>
            </a:r>
            <a:r>
              <a:rPr lang="sk-SK" sz="3200" dirty="0" smtClean="0">
                <a:solidFill>
                  <a:schemeClr val="tx1"/>
                </a:solidFill>
              </a:rPr>
              <a:t>!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0615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195</Words>
  <Application>Microsoft Office PowerPoint</Application>
  <PresentationFormat>Vlastná</PresentationFormat>
  <Paragraphs>36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Fazeta</vt:lpstr>
      <vt:lpstr>   Magyar Tannyelvű Speciális Alapiskola Rimaszombat  Tantárgy: Magyar nyelv és irodalom  Téma: Tavasz  </vt:lpstr>
      <vt:lpstr>Olvassátok el a magyar irodalom legszebb tavaszköszöntő versét!</vt:lpstr>
      <vt:lpstr>Snímka 3</vt:lpstr>
      <vt:lpstr>Snímka 4</vt:lpstr>
      <vt:lpstr>Snímka 5</vt:lpstr>
      <vt:lpstr>Snímka 6</vt:lpstr>
      <vt:lpstr>Snímka 7</vt:lpstr>
      <vt:lpstr>Snímka 8</vt:lpstr>
      <vt:lpstr>1. Melyik két évszakot idézi fel a vers?     Honnan tudod?     Olvass fel bizonyító sorokat!         </vt:lpstr>
      <vt:lpstr>4. Figyeld meg a következő képet!     Melyik madár lehet a nyitnikék?     Miből gondolod?</vt:lpstr>
      <vt:lpstr>5. Mihez hasonlít ennek a madárnak az        éneke?     Próbáld meg utánozni a hangját!  6. Rajzold le a madarat!</vt:lpstr>
      <vt:lpstr>8. Melyik képről jut eszedbe a tavasz? Miért?</vt:lpstr>
      <vt:lpstr>9. Figyeljétek meg a vers szerkezetét!      Hány sorból állnak a versszakok?     Melyik verssorok rímelnek?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Tannyelvű Speciális Alapiskola Rimaszombat  Tantárgy: Magyar nyelv és irodalom  Téma: Tavasz</dc:title>
  <dc:creator>Admin</dc:creator>
  <cp:lastModifiedBy>pc</cp:lastModifiedBy>
  <cp:revision>12</cp:revision>
  <dcterms:created xsi:type="dcterms:W3CDTF">2020-05-22T06:44:29Z</dcterms:created>
  <dcterms:modified xsi:type="dcterms:W3CDTF">2020-05-22T08:15:34Z</dcterms:modified>
</cp:coreProperties>
</file>