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15" y="1594662"/>
            <a:ext cx="7315200" cy="23076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k-SK" sz="3600" dirty="0" err="1" smtClean="0">
                <a:solidFill>
                  <a:schemeClr val="tx1"/>
                </a:solidFill>
              </a:rPr>
              <a:t>Magyar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Tannyelvű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Speciális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Alapiskola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Rimaszombat</a:t>
            </a:r>
            <a:r>
              <a:rPr lang="sk-SK" sz="3600" dirty="0" smtClean="0">
                <a:solidFill>
                  <a:schemeClr val="tx1"/>
                </a:solidFill>
              </a:rPr>
              <a:t/>
            </a:r>
            <a:br>
              <a:rPr lang="sk-SK" sz="3600" dirty="0" smtClean="0">
                <a:solidFill>
                  <a:schemeClr val="tx1"/>
                </a:solidFill>
              </a:rPr>
            </a:br>
            <a:r>
              <a:rPr lang="sk-SK" sz="3600" dirty="0" err="1" smtClean="0">
                <a:solidFill>
                  <a:schemeClr val="tx1"/>
                </a:solidFill>
              </a:rPr>
              <a:t>Tantárgy</a:t>
            </a:r>
            <a:r>
              <a:rPr lang="sk-SK" sz="3600" dirty="0" smtClean="0">
                <a:solidFill>
                  <a:schemeClr val="tx1"/>
                </a:solidFill>
              </a:rPr>
              <a:t>: </a:t>
            </a:r>
            <a:r>
              <a:rPr lang="sk-SK" sz="3600" dirty="0" err="1" smtClean="0">
                <a:solidFill>
                  <a:schemeClr val="tx1"/>
                </a:solidFill>
              </a:rPr>
              <a:t>Magyar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nyelv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és</a:t>
            </a:r>
            <a:r>
              <a:rPr lang="sk-SK" sz="3600" dirty="0" smtClean="0">
                <a:solidFill>
                  <a:schemeClr val="tx1"/>
                </a:solidFill>
              </a:rPr>
              <a:t> </a:t>
            </a:r>
            <a:r>
              <a:rPr lang="sk-SK" sz="3600" dirty="0" err="1" smtClean="0">
                <a:solidFill>
                  <a:schemeClr val="tx1"/>
                </a:solidFill>
              </a:rPr>
              <a:t>irodalom</a:t>
            </a:r>
            <a:r>
              <a:rPr lang="sk-SK" sz="3600" dirty="0" smtClean="0">
                <a:solidFill>
                  <a:schemeClr val="tx1"/>
                </a:solidFill>
              </a:rPr>
              <a:t/>
            </a:r>
            <a:br>
              <a:rPr lang="sk-SK" sz="3600" dirty="0" smtClean="0">
                <a:solidFill>
                  <a:schemeClr val="tx1"/>
                </a:solidFill>
              </a:rPr>
            </a:br>
            <a:r>
              <a:rPr lang="sk-SK" sz="3600" dirty="0" err="1" smtClean="0">
                <a:solidFill>
                  <a:schemeClr val="tx1"/>
                </a:solidFill>
              </a:rPr>
              <a:t>Osztály</a:t>
            </a:r>
            <a:r>
              <a:rPr lang="sk-SK" sz="3600" dirty="0" smtClean="0">
                <a:solidFill>
                  <a:schemeClr val="tx1"/>
                </a:solidFill>
              </a:rPr>
              <a:t>: </a:t>
            </a:r>
            <a:r>
              <a:rPr lang="sk-SK" sz="3600" dirty="0" err="1" smtClean="0">
                <a:solidFill>
                  <a:schemeClr val="tx1"/>
                </a:solidFill>
              </a:rPr>
              <a:t>nyolcadik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5" y="4142212"/>
            <a:ext cx="7315200" cy="914400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err="1" smtClean="0">
                <a:solidFill>
                  <a:srgbClr val="C00000"/>
                </a:solidFill>
              </a:rPr>
              <a:t>Tananyag</a:t>
            </a:r>
            <a:r>
              <a:rPr lang="sk-SK" sz="3600" b="1" dirty="0">
                <a:solidFill>
                  <a:srgbClr val="C00000"/>
                </a:solidFill>
              </a:rPr>
              <a:t> </a:t>
            </a:r>
            <a:r>
              <a:rPr lang="sk-SK" sz="3600" b="1" dirty="0" smtClean="0">
                <a:solidFill>
                  <a:srgbClr val="C00000"/>
                </a:solidFill>
              </a:rPr>
              <a:t>-</a:t>
            </a:r>
          </a:p>
          <a:p>
            <a:pPr algn="ctr"/>
            <a:r>
              <a:rPr lang="sk-SK" sz="3600" b="1" dirty="0" err="1" smtClean="0">
                <a:solidFill>
                  <a:srgbClr val="C00000"/>
                </a:solidFill>
              </a:rPr>
              <a:t>Gárdonyi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Géza</a:t>
            </a:r>
            <a:r>
              <a:rPr lang="sk-SK" sz="3600" b="1" dirty="0" smtClean="0">
                <a:solidFill>
                  <a:srgbClr val="C00000"/>
                </a:solidFill>
              </a:rPr>
              <a:t>: </a:t>
            </a:r>
            <a:r>
              <a:rPr lang="sk-SK" sz="3600" b="1" dirty="0" err="1" smtClean="0">
                <a:solidFill>
                  <a:srgbClr val="C00000"/>
                </a:solidFill>
              </a:rPr>
              <a:t>Egri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csillagok</a:t>
            </a:r>
            <a:endParaRPr lang="sk-SK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68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solidFill>
                  <a:srgbClr val="C00000"/>
                </a:solidFill>
              </a:rPr>
              <a:t>Eger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ostromakor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két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eskü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hangzik</a:t>
            </a:r>
            <a:r>
              <a:rPr lang="sk-SK" b="1" dirty="0">
                <a:solidFill>
                  <a:srgbClr val="C00000"/>
                </a:solidFill>
              </a:rPr>
              <a:t> el. </a:t>
            </a:r>
            <a:r>
              <a:rPr lang="sk-SK" b="1" dirty="0" err="1">
                <a:solidFill>
                  <a:srgbClr val="C00000"/>
                </a:solidFill>
              </a:rPr>
              <a:t>Másold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le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őket</a:t>
            </a:r>
            <a:r>
              <a:rPr lang="sk-SK" b="1" dirty="0">
                <a:solidFill>
                  <a:srgbClr val="C00000"/>
                </a:solidFill>
              </a:rPr>
              <a:t>!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327525"/>
            <a:ext cx="4953600" cy="219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 </a:t>
            </a:r>
            <a:r>
              <a:rPr kumimoji="0" lang="sk-SK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várvédők</a:t>
            </a:r>
            <a:r>
              <a:rPr kumimoji="0" lang="sk-SK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esküje</a:t>
            </a:r>
            <a:r>
              <a:rPr kumimoji="0" lang="sk-SK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:</a:t>
            </a:r>
            <a:endParaRPr kumimoji="0" lang="sk-SK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Dobó</a:t>
            </a:r>
            <a:r>
              <a:rPr kumimoji="0" lang="sk-SK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esküje</a:t>
            </a:r>
            <a:r>
              <a:rPr kumimoji="0" lang="sk-SK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:</a:t>
            </a:r>
            <a:endParaRPr kumimoji="0" lang="sk-SK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16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C00000"/>
                </a:solidFill>
              </a:rPr>
              <a:t>Kedvenc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szereplő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3200" dirty="0" err="1">
                <a:solidFill>
                  <a:schemeClr val="tx1"/>
                </a:solidFill>
              </a:rPr>
              <a:t>Ki</a:t>
            </a:r>
            <a:r>
              <a:rPr lang="sk-SK" sz="3200" dirty="0">
                <a:solidFill>
                  <a:schemeClr val="tx1"/>
                </a:solidFill>
              </a:rPr>
              <a:t> volt </a:t>
            </a:r>
            <a:r>
              <a:rPr lang="sk-SK" sz="3200" dirty="0" err="1">
                <a:solidFill>
                  <a:schemeClr val="tx1"/>
                </a:solidFill>
              </a:rPr>
              <a:t>számodra</a:t>
            </a:r>
            <a:r>
              <a:rPr lang="sk-SK" sz="3200" dirty="0">
                <a:solidFill>
                  <a:schemeClr val="tx1"/>
                </a:solidFill>
              </a:rPr>
              <a:t> a </a:t>
            </a:r>
            <a:r>
              <a:rPr lang="sk-SK" sz="3200" dirty="0" err="1">
                <a:solidFill>
                  <a:schemeClr val="tx1"/>
                </a:solidFill>
              </a:rPr>
              <a:t>legmulatságosabb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figura</a:t>
            </a:r>
            <a:r>
              <a:rPr lang="sk-SK" sz="3200" dirty="0">
                <a:solidFill>
                  <a:schemeClr val="tx1"/>
                </a:solidFill>
              </a:rPr>
              <a:t>, </a:t>
            </a:r>
            <a:r>
              <a:rPr lang="sk-SK" sz="3200" dirty="0" err="1">
                <a:solidFill>
                  <a:schemeClr val="tx1"/>
                </a:solidFill>
              </a:rPr>
              <a:t>és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miért</a:t>
            </a:r>
            <a:r>
              <a:rPr lang="sk-SK" sz="3200" dirty="0">
                <a:solidFill>
                  <a:schemeClr val="tx1"/>
                </a:solidFill>
              </a:rPr>
              <a:t>? 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3200" dirty="0" err="1" smtClean="0">
                <a:solidFill>
                  <a:schemeClr val="tx1"/>
                </a:solidFill>
              </a:rPr>
              <a:t>Magyarázd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meg</a:t>
            </a:r>
            <a:r>
              <a:rPr lang="sk-SK" sz="3200" dirty="0">
                <a:solidFill>
                  <a:schemeClr val="tx1"/>
                </a:solidFill>
              </a:rPr>
              <a:t> 5-6 </a:t>
            </a:r>
            <a:r>
              <a:rPr lang="sk-SK" sz="3200" dirty="0" err="1">
                <a:solidFill>
                  <a:schemeClr val="tx1"/>
                </a:solidFill>
              </a:rPr>
              <a:t>mondattal</a:t>
            </a:r>
            <a:r>
              <a:rPr lang="sk-SK" sz="32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99658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C00000"/>
                </a:solidFill>
              </a:rPr>
              <a:t>Kedvenc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jelenet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200" dirty="0" err="1" smtClean="0">
                <a:solidFill>
                  <a:schemeClr val="tx1"/>
                </a:solidFill>
              </a:rPr>
              <a:t>Rajzold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le</a:t>
            </a:r>
            <a:r>
              <a:rPr lang="sk-SK" sz="3200" dirty="0">
                <a:solidFill>
                  <a:schemeClr val="tx1"/>
                </a:solidFill>
              </a:rPr>
              <a:t> a </a:t>
            </a:r>
            <a:r>
              <a:rPr lang="sk-SK" sz="3200" dirty="0" err="1">
                <a:solidFill>
                  <a:schemeClr val="tx1"/>
                </a:solidFill>
              </a:rPr>
              <a:t>regény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legjobban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tetsző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jelenetét</a:t>
            </a:r>
            <a:r>
              <a:rPr lang="sk-SK" sz="3200" dirty="0">
                <a:solidFill>
                  <a:schemeClr val="tx1"/>
                </a:solidFill>
              </a:rPr>
              <a:t>, </a:t>
            </a:r>
            <a:r>
              <a:rPr lang="sk-SK" sz="3200" dirty="0" err="1">
                <a:solidFill>
                  <a:schemeClr val="tx1"/>
                </a:solidFill>
              </a:rPr>
              <a:t>és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írj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hozzá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egy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rövid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idézetet</a:t>
            </a:r>
            <a:r>
              <a:rPr lang="sk-SK" sz="32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91738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6" y="1175353"/>
            <a:ext cx="3142916" cy="43896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4135" y="1175353"/>
            <a:ext cx="2947482" cy="460118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68738" y="1064123"/>
            <a:ext cx="7315200" cy="472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412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78" y="1232769"/>
            <a:ext cx="2704563" cy="36105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02615" y="1352989"/>
            <a:ext cx="5945474" cy="337015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Gárdonyi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Géza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: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Egri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csillagok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600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600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érdések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és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feladatok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feldolgozásához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51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4254687" cy="4601183"/>
          </a:xfrm>
        </p:spPr>
        <p:txBody>
          <a:bodyPr/>
          <a:lstStyle/>
          <a:p>
            <a:r>
              <a:rPr lang="sk-SK" b="1" dirty="0" err="1" smtClean="0">
                <a:solidFill>
                  <a:srgbClr val="C00000"/>
                </a:solidFill>
              </a:rPr>
              <a:t>Címlapkészítés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503055" y="57240"/>
            <a:ext cx="7997780" cy="6355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hu-HU" sz="3600" b="1" dirty="0">
                <a:latin typeface="+mn-lt"/>
              </a:rPr>
              <a:t>Tervezzétek meg rajzlapra a könyv borítóját   és címlapját!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az író neve,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 a mű címe,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 kiadó neve,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 a kiadás helye,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 a kiadás éve, </a:t>
            </a: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+mn-lt"/>
              </a:rPr>
              <a:t>rajz.</a:t>
            </a:r>
            <a:endParaRPr lang="sk-SK" sz="3200" b="1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47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A </a:t>
            </a:r>
            <a:r>
              <a:rPr lang="sk-SK" b="1" dirty="0" err="1" smtClean="0">
                <a:solidFill>
                  <a:srgbClr val="C00000"/>
                </a:solidFill>
              </a:rPr>
              <a:t>következő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feladatokra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válaszolj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írásban</a:t>
            </a:r>
            <a:r>
              <a:rPr lang="sk-SK" b="1" dirty="0" smtClean="0">
                <a:solidFill>
                  <a:srgbClr val="C00000"/>
                </a:solidFill>
              </a:rPr>
              <a:t>!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792939"/>
            <a:ext cx="755847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1.)    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Mit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jelent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címe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        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Magyarázd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meg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3-4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mondatban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2.)    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Csoportosítsd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legfontosabb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sk-SK" sz="32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  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szereplőit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3.)    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Mikor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és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hol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játszódik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47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</a:rPr>
              <a:t>A </a:t>
            </a:r>
            <a:r>
              <a:rPr lang="sk-SK" b="1" dirty="0" err="1">
                <a:solidFill>
                  <a:srgbClr val="C00000"/>
                </a:solidFill>
              </a:rPr>
              <a:t>regényben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nagyon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fontos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szerep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jut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három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tárgynak</a:t>
            </a:r>
            <a:r>
              <a:rPr lang="sk-SK" b="1" dirty="0">
                <a:solidFill>
                  <a:srgbClr val="C00000"/>
                </a:solidFill>
              </a:rPr>
              <a:t>. </a:t>
            </a:r>
            <a:r>
              <a:rPr lang="sk-SK" b="1" dirty="0" err="1">
                <a:solidFill>
                  <a:srgbClr val="C00000"/>
                </a:solidFill>
              </a:rPr>
              <a:t>Kövesd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végig</a:t>
            </a:r>
            <a:r>
              <a:rPr lang="sk-SK" b="1" dirty="0">
                <a:solidFill>
                  <a:srgbClr val="C00000"/>
                </a:solidFill>
              </a:rPr>
              <a:t> a </a:t>
            </a:r>
            <a:r>
              <a:rPr lang="sk-SK" b="1" dirty="0" err="1">
                <a:solidFill>
                  <a:srgbClr val="C00000"/>
                </a:solidFill>
              </a:rPr>
              <a:t>sorsukat</a:t>
            </a:r>
            <a:r>
              <a:rPr lang="sk-SK" b="1" dirty="0">
                <a:solidFill>
                  <a:srgbClr val="C00000"/>
                </a:solidFill>
              </a:rPr>
              <a:t>!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434035" y="1456489"/>
            <a:ext cx="5977150" cy="303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 A </a:t>
            </a:r>
            <a:r>
              <a:rPr kumimoji="0" lang="sk-SK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talizmángyűrű</a:t>
            </a:r>
            <a:endParaRPr kumimoji="0" lang="sk-SK" sz="4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 A </a:t>
            </a:r>
            <a:r>
              <a:rPr kumimoji="0" lang="sk-SK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bársonyhüvelyű</a:t>
            </a:r>
            <a:r>
              <a:rPr kumimoji="0" lang="sk-SK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kard</a:t>
            </a:r>
            <a:endParaRPr kumimoji="0" lang="sk-SK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 A </a:t>
            </a:r>
            <a:r>
              <a:rPr kumimoji="0" lang="sk-SK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váralaprajz</a:t>
            </a:r>
            <a:endParaRPr kumimoji="0" lang="sk-SK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4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23836"/>
            <a:ext cx="3456196" cy="4601183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A </a:t>
            </a:r>
            <a:r>
              <a:rPr lang="sk-SK" b="1" dirty="0" err="1" smtClean="0">
                <a:solidFill>
                  <a:srgbClr val="C00000"/>
                </a:solidFill>
              </a:rPr>
              <a:t>talizmángyűrű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Másold</a:t>
            </a:r>
            <a:r>
              <a:rPr lang="sk-SK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leírását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! </a:t>
            </a:r>
            <a:endParaRPr lang="sk-SK" sz="28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Rajzold</a:t>
            </a:r>
            <a:r>
              <a:rPr lang="sk-SK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hogyan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képzeled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!</a:t>
            </a:r>
            <a:endParaRPr lang="sk-SK" sz="2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Írd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időrendben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gyűrű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történetét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! </a:t>
            </a:r>
            <a:endParaRPr lang="sk-SK" sz="28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k-SK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a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regényben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6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különböző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helyen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találod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meg</a:t>
            </a:r>
            <a:r>
              <a:rPr lang="sk-SK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sk-SK" sz="28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2875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63013" cy="460118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A </a:t>
            </a:r>
            <a:r>
              <a:rPr lang="sk-SK" b="1" dirty="0" err="1" smtClean="0">
                <a:solidFill>
                  <a:srgbClr val="C00000"/>
                </a:solidFill>
              </a:rPr>
              <a:t>bársonyhüvelyű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kard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085600"/>
            <a:ext cx="70022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Másold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leírását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Rajzold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hogyan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képzeled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el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Írd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időrendben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kard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történetét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regényben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3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különböző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helyen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találod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meg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11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A vár </a:t>
            </a:r>
            <a:r>
              <a:rPr lang="sk-SK" b="1" dirty="0" err="1" smtClean="0">
                <a:solidFill>
                  <a:srgbClr val="C00000"/>
                </a:solidFill>
              </a:rPr>
              <a:t>alaprajza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119007"/>
            <a:ext cx="7002238" cy="261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Másold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leírását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Rajzold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hogyan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képzeled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el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Írd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le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időrendben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váralaprajz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történetét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!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(a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regényben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3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különböző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helyen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találod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sk-SK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meg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60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</a:rPr>
              <a:t>A </a:t>
            </a:r>
            <a:r>
              <a:rPr lang="sk-SK" b="1" dirty="0" err="1">
                <a:solidFill>
                  <a:srgbClr val="C00000"/>
                </a:solidFill>
              </a:rPr>
              <a:t>szultán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serege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Budára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>
                <a:solidFill>
                  <a:srgbClr val="C00000"/>
                </a:solidFill>
              </a:rPr>
              <a:t>vonul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dirty="0" err="1">
                <a:solidFill>
                  <a:schemeClr val="tx1"/>
                </a:solidFill>
              </a:rPr>
              <a:t>Nagyon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sokféle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török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katona</a:t>
            </a:r>
            <a:r>
              <a:rPr lang="sk-SK" sz="2800" dirty="0">
                <a:solidFill>
                  <a:schemeClr val="tx1"/>
                </a:solidFill>
              </a:rPr>
              <a:t> van a </a:t>
            </a:r>
            <a:r>
              <a:rPr lang="sk-SK" sz="2800" dirty="0" err="1">
                <a:solidFill>
                  <a:schemeClr val="tx1"/>
                </a:solidFill>
              </a:rPr>
              <a:t>seregben</a:t>
            </a:r>
            <a:r>
              <a:rPr lang="sk-SK" sz="2800" dirty="0">
                <a:solidFill>
                  <a:schemeClr val="tx1"/>
                </a:solidFill>
              </a:rPr>
              <a:t>. </a:t>
            </a:r>
            <a:r>
              <a:rPr lang="sk-SK" sz="2800" dirty="0" err="1">
                <a:solidFill>
                  <a:schemeClr val="tx1"/>
                </a:solidFill>
              </a:rPr>
              <a:t>Válassz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ki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egyet</a:t>
            </a:r>
            <a:r>
              <a:rPr lang="sk-SK" sz="28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Rajzold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le</a:t>
            </a:r>
            <a:r>
              <a:rPr lang="sk-SK" sz="2800" dirty="0">
                <a:solidFill>
                  <a:schemeClr val="tx1"/>
                </a:solidFill>
              </a:rPr>
              <a:t> a </a:t>
            </a:r>
            <a:r>
              <a:rPr lang="sk-SK" sz="2800" dirty="0" err="1">
                <a:solidFill>
                  <a:schemeClr val="tx1"/>
                </a:solidFill>
              </a:rPr>
              <a:t>ruháját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err="1">
                <a:solidFill>
                  <a:schemeClr val="tx1"/>
                </a:solidFill>
              </a:rPr>
              <a:t>fegyvereit</a:t>
            </a:r>
            <a:r>
              <a:rPr lang="sk-SK" sz="2800" dirty="0">
                <a:solidFill>
                  <a:schemeClr val="tx1"/>
                </a:solidFill>
              </a:rPr>
              <a:t>, </a:t>
            </a:r>
            <a:r>
              <a:rPr lang="sk-SK" sz="2800" dirty="0" err="1">
                <a:solidFill>
                  <a:schemeClr val="tx1"/>
                </a:solidFill>
              </a:rPr>
              <a:t>írd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err="1">
                <a:solidFill>
                  <a:schemeClr val="tx1"/>
                </a:solidFill>
              </a:rPr>
              <a:t>oda</a:t>
            </a:r>
            <a:r>
              <a:rPr lang="sk-SK" sz="2800" dirty="0">
                <a:solidFill>
                  <a:schemeClr val="tx1"/>
                </a:solidFill>
              </a:rPr>
              <a:t> a </a:t>
            </a:r>
            <a:r>
              <a:rPr lang="sk-SK" sz="2800" dirty="0" err="1" smtClean="0">
                <a:solidFill>
                  <a:schemeClr val="tx1"/>
                </a:solidFill>
              </a:rPr>
              <a:t>nevét</a:t>
            </a:r>
            <a:r>
              <a:rPr lang="sk-SK" sz="28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654736414"/>
      </p:ext>
    </p:extLst>
  </p:cSld>
  <p:clrMapOvr>
    <a:masterClrMapping/>
  </p:clrMapOvr>
</p:sld>
</file>

<file path=ppt/theme/theme1.xml><?xml version="1.0" encoding="utf-8"?>
<a:theme xmlns:a="http://schemas.openxmlformats.org/drawingml/2006/main" name="Rám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51</TotalTime>
  <Words>255</Words>
  <Application>Microsoft Office PowerPoint</Application>
  <PresentationFormat>Vlastná</PresentationFormat>
  <Paragraphs>57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Rám</vt:lpstr>
      <vt:lpstr>Magyar Tannyelvű Speciális Alapiskola Rimaszombat Tantárgy: Magyar nyelv és irodalom Osztály: nyolcadik</vt:lpstr>
      <vt:lpstr>        </vt:lpstr>
      <vt:lpstr>Címlapkészítés</vt:lpstr>
      <vt:lpstr>A következő feladatokra válaszolj írásban!</vt:lpstr>
      <vt:lpstr>A regényben nagyon fontos szerep jut három tárgynak. Kövesd végig a sorsukat!</vt:lpstr>
      <vt:lpstr>A talizmángyűrű</vt:lpstr>
      <vt:lpstr>A bársonyhüvelyű kard</vt:lpstr>
      <vt:lpstr>A vár alaprajza</vt:lpstr>
      <vt:lpstr>A szultán serege Budára vonul</vt:lpstr>
      <vt:lpstr>Eger ostromakor két eskü hangzik el. Másold le őket!</vt:lpstr>
      <vt:lpstr>Kedvenc szereplő</vt:lpstr>
      <vt:lpstr>Kedvenc jelenet</vt:lpstr>
      <vt:lpstr>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Tannyelvű Speciális Alapiskola Rimaszombat Tantárgy: Magyar nyelv és irodalom Osztály: nyolcadik</dc:title>
  <dc:creator>Admin</dc:creator>
  <cp:lastModifiedBy>pc</cp:lastModifiedBy>
  <cp:revision>17</cp:revision>
  <dcterms:created xsi:type="dcterms:W3CDTF">2020-05-25T07:20:58Z</dcterms:created>
  <dcterms:modified xsi:type="dcterms:W3CDTF">2020-05-25T09:25:15Z</dcterms:modified>
</cp:coreProperties>
</file>