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BE112-AEC0-4E07-A03A-893820FB8FF2}" type="datetimeFigureOut">
              <a:rPr lang="sk-SK" smtClean="0"/>
              <a:t>11. 4. 2021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2271F-7B45-4B59-8BAE-C881D29E257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72098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BE112-AEC0-4E07-A03A-893820FB8FF2}" type="datetimeFigureOut">
              <a:rPr lang="sk-SK" smtClean="0"/>
              <a:t>11. 4. 2021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2271F-7B45-4B59-8BAE-C881D29E257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32747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BE112-AEC0-4E07-A03A-893820FB8FF2}" type="datetimeFigureOut">
              <a:rPr lang="sk-SK" smtClean="0"/>
              <a:t>11. 4. 2021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2271F-7B45-4B59-8BAE-C881D29E257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02553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BE112-AEC0-4E07-A03A-893820FB8FF2}" type="datetimeFigureOut">
              <a:rPr lang="sk-SK" smtClean="0"/>
              <a:t>11. 4. 2021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2271F-7B45-4B59-8BAE-C881D29E257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49422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BE112-AEC0-4E07-A03A-893820FB8FF2}" type="datetimeFigureOut">
              <a:rPr lang="sk-SK" smtClean="0"/>
              <a:t>11. 4. 2021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2271F-7B45-4B59-8BAE-C881D29E257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9764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BE112-AEC0-4E07-A03A-893820FB8FF2}" type="datetimeFigureOut">
              <a:rPr lang="sk-SK" smtClean="0"/>
              <a:t>11. 4. 2021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2271F-7B45-4B59-8BAE-C881D29E257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96240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BE112-AEC0-4E07-A03A-893820FB8FF2}" type="datetimeFigureOut">
              <a:rPr lang="sk-SK" smtClean="0"/>
              <a:t>11. 4. 2021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2271F-7B45-4B59-8BAE-C881D29E257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64564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BE112-AEC0-4E07-A03A-893820FB8FF2}" type="datetimeFigureOut">
              <a:rPr lang="sk-SK" smtClean="0"/>
              <a:t>11. 4. 2021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2271F-7B45-4B59-8BAE-C881D29E257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01325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BE112-AEC0-4E07-A03A-893820FB8FF2}" type="datetimeFigureOut">
              <a:rPr lang="sk-SK" smtClean="0"/>
              <a:t>11. 4. 2021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2271F-7B45-4B59-8BAE-C881D29E257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58903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BE112-AEC0-4E07-A03A-893820FB8FF2}" type="datetimeFigureOut">
              <a:rPr lang="sk-SK" smtClean="0"/>
              <a:t>11. 4. 2021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2271F-7B45-4B59-8BAE-C881D29E257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37622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BE112-AEC0-4E07-A03A-893820FB8FF2}" type="datetimeFigureOut">
              <a:rPr lang="sk-SK" smtClean="0"/>
              <a:t>11. 4. 2021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2271F-7B45-4B59-8BAE-C881D29E257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90224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BE112-AEC0-4E07-A03A-893820FB8FF2}" type="datetimeFigureOut">
              <a:rPr lang="sk-SK" smtClean="0"/>
              <a:t>11. 4. 2021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2271F-7B45-4B59-8BAE-C881D29E257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41034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276872"/>
            <a:ext cx="4342085" cy="289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Výsev semien do hniezd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796704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 smtClean="0"/>
              <a:t>Príprava pôdy</a:t>
            </a:r>
            <a:r>
              <a:rPr lang="sk-SK" dirty="0" smtClean="0"/>
              <a:t/>
            </a:r>
            <a:br>
              <a:rPr lang="sk-SK" dirty="0" smtClean="0"/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k-SK" dirty="0" smtClean="0"/>
              <a:t>Záhony </a:t>
            </a:r>
            <a:r>
              <a:rPr lang="sk-SK" dirty="0"/>
              <a:t>majú byť jemne pohrabané s primerane vlhkou pôdou. </a:t>
            </a:r>
            <a:endParaRPr lang="sk-SK" dirty="0" smtClean="0"/>
          </a:p>
          <a:p>
            <a:pPr marL="0" indent="0">
              <a:buNone/>
            </a:pPr>
            <a:r>
              <a:rPr lang="sk-SK" dirty="0" smtClean="0"/>
              <a:t>Jarná </a:t>
            </a:r>
            <a:r>
              <a:rPr lang="sk-SK" dirty="0"/>
              <a:t>sejba sa používa pri otužilých zeleninách určených na skorý zber a pri zeleninách s dlhým vegetačným obdobím. </a:t>
            </a:r>
            <a:endParaRPr lang="sk-SK" dirty="0" smtClean="0"/>
          </a:p>
          <a:p>
            <a:pPr marL="0" indent="0">
              <a:buNone/>
            </a:pPr>
            <a:r>
              <a:rPr lang="sk-SK" dirty="0" smtClean="0"/>
              <a:t>Vysiate </a:t>
            </a:r>
            <a:r>
              <a:rPr lang="sk-SK" dirty="0"/>
              <a:t>semená dobre využijú pôdnu vlahu a vhodnú štruktúru pôdy. Vzídené rastliny zase správne zakoreňujú a postupne sa otužujú.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3967686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dirty="0" smtClean="0"/>
              <a:t>Teplomilné druhy, uhorky, melóny, tekvice a paradajky sa na záhon vysievajú, až keď pominie nebezpečenstvo neskorých jarných mrazov. Pôda má byť vyhriata aspoň na 10 stupňov, čo nastáva obyčajne po 15. máji.</a:t>
            </a:r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911839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4294967295"/>
          </p:nvPr>
        </p:nvSpPr>
        <p:spPr>
          <a:xfrm>
            <a:off x="601216" y="332656"/>
            <a:ext cx="8229600" cy="56886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b="1" i="0" dirty="0" smtClean="0">
                <a:solidFill>
                  <a:srgbClr val="1B1A1A"/>
                </a:solidFill>
                <a:effectLst/>
                <a:latin typeface="Open Sans"/>
              </a:rPr>
              <a:t>Sejba do hniezd:</a:t>
            </a:r>
            <a:r>
              <a:rPr lang="sk-SK" b="0" i="0" smtClean="0">
                <a:solidFill>
                  <a:srgbClr val="1B1A1A"/>
                </a:solidFill>
                <a:effectLst/>
                <a:latin typeface="Open Sans"/>
              </a:rPr>
              <a:t> </a:t>
            </a:r>
          </a:p>
          <a:p>
            <a:pPr marL="0" indent="0">
              <a:buNone/>
            </a:pPr>
            <a:endParaRPr lang="sk-SK" b="0" i="0" dirty="0" smtClean="0">
              <a:solidFill>
                <a:srgbClr val="1B1A1A"/>
              </a:solidFill>
              <a:effectLst/>
              <a:latin typeface="Open Sans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k-SK" b="0" i="0" dirty="0" smtClean="0">
                <a:solidFill>
                  <a:srgbClr val="1B1A1A"/>
                </a:solidFill>
                <a:effectLst/>
                <a:latin typeface="Open Sans"/>
              </a:rPr>
              <a:t>Vysieva sa niekoľko semien na jedno miesto v pravidelných vzdialenostiach.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b="0" i="0" dirty="0" smtClean="0">
                <a:solidFill>
                  <a:srgbClr val="1B1A1A"/>
                </a:solidFill>
                <a:effectLst/>
                <a:latin typeface="Open Sans"/>
              </a:rPr>
              <a:t>Vzídené skupiny rastlín sa kryjú vo dvoch na seba kolmých smeroch.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b="0" i="0" dirty="0" smtClean="0">
                <a:solidFill>
                  <a:srgbClr val="1B1A1A"/>
                </a:solidFill>
                <a:effectLst/>
                <a:latin typeface="Open Sans"/>
              </a:rPr>
              <a:t>Je vhodná pre tekvicu, neskoré hlúboviny, uhorky, fazuľu kríčkovú...</a:t>
            </a:r>
            <a:r>
              <a:rPr lang="sk-SK" b="1" dirty="0" smtClean="0"/>
              <a:t> 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7873122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861048"/>
            <a:ext cx="4089648" cy="2726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59916"/>
            <a:ext cx="4822825" cy="321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71680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348880"/>
            <a:ext cx="5232715" cy="3492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539552" y="836712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sk-SK" sz="2700" dirty="0"/>
              <a:t>Osivo pomocou hrablí opatrne zasypeme. Miesto nezabudnime označiť značkou. Budeme tak presne vedieť, čo nevyklíčilo a čo treba prípadne podsiať.</a:t>
            </a:r>
            <a:r>
              <a:rPr lang="sk-SK" dirty="0"/>
              <a:t/>
            </a:r>
            <a:br>
              <a:rPr lang="sk-SK" dirty="0"/>
            </a:b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262844093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124</Words>
  <Application>Microsoft Office PowerPoint</Application>
  <PresentationFormat>Prezentácia na obrazovke (4:3)</PresentationFormat>
  <Paragraphs>12</Paragraphs>
  <Slides>6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6</vt:i4>
      </vt:variant>
    </vt:vector>
  </HeadingPairs>
  <TitlesOfParts>
    <vt:vector size="7" baseType="lpstr">
      <vt:lpstr>Motív Office</vt:lpstr>
      <vt:lpstr>Výsev semien do hniezd</vt:lpstr>
      <vt:lpstr>Príprava pôdy </vt:lpstr>
      <vt:lpstr>Prezentácia programu PowerPoint</vt:lpstr>
      <vt:lpstr>Prezentácia programu PowerPoint</vt:lpstr>
      <vt:lpstr>Prezentácia programu PowerPoint</vt:lpstr>
      <vt:lpstr>Osivo pomocou hrablí opatrne zasypeme. Miesto nezabudnime označiť značkou. Budeme tak presne vedieť, čo nevyklíčilo a čo treba prípadne podsiať.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Výsev semien do hniezd</dc:title>
  <dc:creator>Toshiba</dc:creator>
  <cp:lastModifiedBy>Toshiba</cp:lastModifiedBy>
  <cp:revision>3</cp:revision>
  <dcterms:created xsi:type="dcterms:W3CDTF">2021-04-11T11:05:13Z</dcterms:created>
  <dcterms:modified xsi:type="dcterms:W3CDTF">2021-04-11T11:23:36Z</dcterms:modified>
</cp:coreProperties>
</file>