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4714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7841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48754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7274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0599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4670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9760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0430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4211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905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4101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0661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7365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7345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4606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63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12E8-A57B-4F7D-A6F9-9B763F8FF6FE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0B7F04-E1D2-4019-B173-3E5C7992F0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3695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804042"/>
            <a:ext cx="8915399" cy="662151"/>
          </a:xfrm>
        </p:spPr>
        <p:txBody>
          <a:bodyPr>
            <a:noAutofit/>
          </a:bodyPr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</a:rPr>
              <a:t>Špeciálna základná škola s VJM, Hviezdoslavova 24, Rimavská Sobota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2695903"/>
            <a:ext cx="8915399" cy="320775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sk-SK" sz="6200" b="1" dirty="0" smtClean="0">
                <a:solidFill>
                  <a:srgbClr val="FF0000"/>
                </a:solidFill>
              </a:rPr>
              <a:t>Meteorológia </a:t>
            </a:r>
            <a:r>
              <a:rPr lang="sk-SK" sz="6200" b="1" dirty="0" err="1" smtClean="0">
                <a:solidFill>
                  <a:srgbClr val="FF0000"/>
                </a:solidFill>
              </a:rPr>
              <a:t>megfigyelés</a:t>
            </a:r>
            <a:endParaRPr lang="sk-SK" sz="6200" b="1" dirty="0" smtClean="0">
              <a:solidFill>
                <a:srgbClr val="FF0000"/>
              </a:solidFill>
            </a:endParaRPr>
          </a:p>
          <a:p>
            <a:pPr algn="ctr"/>
            <a:endParaRPr lang="sk-SK" sz="4800" b="1" dirty="0">
              <a:solidFill>
                <a:srgbClr val="FF0000"/>
              </a:solidFill>
            </a:endParaRPr>
          </a:p>
          <a:p>
            <a:pPr algn="ctr"/>
            <a:endParaRPr lang="sk-SK" sz="4800" b="1" dirty="0" smtClean="0">
              <a:solidFill>
                <a:srgbClr val="FF0000"/>
              </a:solidFill>
            </a:endParaRPr>
          </a:p>
          <a:p>
            <a:pPr algn="r"/>
            <a:r>
              <a:rPr lang="sk-SK" sz="3000" b="1" dirty="0" err="1" smtClean="0">
                <a:solidFill>
                  <a:srgbClr val="FF0000"/>
                </a:solidFill>
              </a:rPr>
              <a:t>Fizika</a:t>
            </a:r>
            <a:r>
              <a:rPr lang="sk-SK" sz="3000" b="1" dirty="0" smtClean="0">
                <a:solidFill>
                  <a:srgbClr val="FF0000"/>
                </a:solidFill>
              </a:rPr>
              <a:t> – 7. </a:t>
            </a:r>
            <a:r>
              <a:rPr lang="sk-SK" sz="3000" b="1" dirty="0" err="1" smtClean="0">
                <a:solidFill>
                  <a:srgbClr val="FF0000"/>
                </a:solidFill>
              </a:rPr>
              <a:t>osztály</a:t>
            </a:r>
            <a:r>
              <a:rPr lang="sk-SK" sz="3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r>
              <a:rPr lang="sk-SK" dirty="0"/>
              <a:t> </a:t>
            </a:r>
            <a:r>
              <a:rPr lang="sk-SK" dirty="0" smtClean="0"/>
              <a:t>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6215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7973" y="608344"/>
            <a:ext cx="8911687" cy="1803779"/>
          </a:xfrm>
        </p:spPr>
        <p:txBody>
          <a:bodyPr>
            <a:normAutofit fontScale="90000"/>
          </a:bodyPr>
          <a:lstStyle/>
          <a:p>
            <a:r>
              <a:rPr lang="sk-SK" sz="3100" b="1" dirty="0" err="1"/>
              <a:t>Készíts</a:t>
            </a:r>
            <a:r>
              <a:rPr lang="sk-SK" sz="3100" b="1" dirty="0"/>
              <a:t> 5 napi  </a:t>
            </a:r>
            <a:r>
              <a:rPr lang="sk-SK" sz="3100" b="1" dirty="0" err="1"/>
              <a:t>meteorológiai</a:t>
            </a:r>
            <a:r>
              <a:rPr lang="sk-SK" sz="3100" b="1" dirty="0"/>
              <a:t> </a:t>
            </a:r>
            <a:r>
              <a:rPr lang="sk-SK" sz="3100" b="1" dirty="0" err="1"/>
              <a:t>megfigyelést</a:t>
            </a:r>
            <a:r>
              <a:rPr lang="sk-SK" sz="3100" b="1" dirty="0"/>
              <a:t> </a:t>
            </a:r>
            <a:r>
              <a:rPr lang="sk-SK" sz="3100" b="1" dirty="0" err="1"/>
              <a:t>és</a:t>
            </a:r>
            <a:r>
              <a:rPr lang="sk-SK" sz="3100" b="1" dirty="0"/>
              <a:t> a </a:t>
            </a:r>
            <a:r>
              <a:rPr lang="sk-SK" sz="3100" b="1" dirty="0" err="1"/>
              <a:t>jelek</a:t>
            </a:r>
            <a:r>
              <a:rPr lang="sk-SK" sz="3100" b="1" dirty="0"/>
              <a:t> </a:t>
            </a:r>
            <a:r>
              <a:rPr lang="sk-SK" sz="3100" b="1" dirty="0" err="1"/>
              <a:t>segítségével</a:t>
            </a:r>
            <a:r>
              <a:rPr lang="sk-SK" sz="3100" b="1" dirty="0"/>
              <a:t>  </a:t>
            </a:r>
            <a:r>
              <a:rPr lang="sk-SK" sz="3100" b="1" dirty="0" err="1"/>
              <a:t>rajzold</a:t>
            </a:r>
            <a:r>
              <a:rPr lang="sk-SK" sz="3100" b="1" dirty="0"/>
              <a:t> </a:t>
            </a:r>
            <a:r>
              <a:rPr lang="sk-SK" sz="3100" b="1" dirty="0" err="1"/>
              <a:t>be</a:t>
            </a:r>
            <a:r>
              <a:rPr lang="sk-SK" sz="3100" b="1" dirty="0"/>
              <a:t> </a:t>
            </a:r>
            <a:r>
              <a:rPr lang="sk-SK" sz="3100" b="1" dirty="0" err="1"/>
              <a:t>egy</a:t>
            </a:r>
            <a:r>
              <a:rPr lang="sk-SK" sz="3100" b="1" dirty="0"/>
              <a:t> </a:t>
            </a:r>
            <a:r>
              <a:rPr lang="sk-SK" sz="3100" b="1" dirty="0" err="1"/>
              <a:t>táblázatba</a:t>
            </a:r>
            <a:r>
              <a:rPr lang="sk-SK" sz="3100" b="1" dirty="0"/>
              <a:t>.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015571"/>
              </p:ext>
            </p:extLst>
          </p:nvPr>
        </p:nvGraphicFramePr>
        <p:xfrm>
          <a:off x="1797267" y="1923394"/>
          <a:ext cx="9707346" cy="463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891"/>
                <a:gridCol w="1617891"/>
                <a:gridCol w="1617891"/>
                <a:gridCol w="1617891"/>
                <a:gridCol w="1617891"/>
                <a:gridCol w="1617891"/>
              </a:tblGrid>
              <a:tr h="927012">
                <a:tc>
                  <a:txBody>
                    <a:bodyPr/>
                    <a:lstStyle/>
                    <a:p>
                      <a:r>
                        <a:rPr lang="sk-SK" dirty="0" smtClean="0"/>
                        <a:t>Dátum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27012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Felhőtlen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27012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Felhős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27012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Borult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27012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Esős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991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Az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időjárás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megfigyelése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és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előrejelzése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b="1" dirty="0" err="1" smtClean="0"/>
              <a:t>Az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iddőjárás-előrejelzéssel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és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légkörben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lejátszódó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folyamatokkal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meteorológiai</a:t>
            </a:r>
            <a:r>
              <a:rPr lang="sk-SK" sz="2400" b="1" dirty="0"/>
              <a:t> </a:t>
            </a:r>
            <a:r>
              <a:rPr lang="sk-SK" sz="2400" b="1" dirty="0" err="1" smtClean="0"/>
              <a:t>tudomány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foglalkozik</a:t>
            </a:r>
            <a:r>
              <a:rPr lang="sk-SK" sz="2400" b="1" dirty="0" smtClean="0"/>
              <a:t>. </a:t>
            </a:r>
            <a:r>
              <a:rPr lang="sk-SK" sz="2400" b="1" dirty="0" err="1" smtClean="0"/>
              <a:t>Az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időjárás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átalakulására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levegő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áramlása</a:t>
            </a:r>
            <a:r>
              <a:rPr lang="sk-SK" sz="2400" b="1" dirty="0" smtClean="0"/>
              <a:t> van a </a:t>
            </a:r>
            <a:r>
              <a:rPr lang="sk-SK" sz="2400" b="1" dirty="0" err="1" smtClean="0"/>
              <a:t>legnagyobb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hatással</a:t>
            </a:r>
            <a:r>
              <a:rPr lang="sk-SK" sz="2400" b="1" dirty="0" smtClean="0"/>
              <a:t>. </a:t>
            </a:r>
          </a:p>
          <a:p>
            <a:r>
              <a:rPr lang="sk-SK" sz="2400" b="1" dirty="0" smtClean="0"/>
              <a:t>A </a:t>
            </a:r>
            <a:r>
              <a:rPr lang="sk-SK" sz="2400" b="1" dirty="0" err="1" smtClean="0"/>
              <a:t>meleg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levegő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felmelegíti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Földet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és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vízgőzzel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együtt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felemelkedik</a:t>
            </a:r>
            <a:r>
              <a:rPr lang="sk-SK" sz="2400" b="1" dirty="0" smtClean="0"/>
              <a:t>. A </a:t>
            </a:r>
            <a:r>
              <a:rPr lang="sk-SK" sz="2400" b="1" dirty="0" err="1" smtClean="0"/>
              <a:t>helyére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hideg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levegő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áramlik</a:t>
            </a:r>
            <a:r>
              <a:rPr lang="sk-SK" sz="2400" b="1" dirty="0" smtClean="0"/>
              <a:t>. </a:t>
            </a:r>
            <a:r>
              <a:rPr lang="sk-SK" sz="2400" b="1" dirty="0" err="1" smtClean="0"/>
              <a:t>Szél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keletkezik</a:t>
            </a:r>
            <a:r>
              <a:rPr lang="sk-SK" sz="2400" b="1" dirty="0" smtClean="0"/>
              <a:t>, </a:t>
            </a:r>
            <a:r>
              <a:rPr lang="sk-SK" sz="2400" b="1" dirty="0" err="1" smtClean="0"/>
              <a:t>amely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szállítja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felhőket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és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csapadékot</a:t>
            </a:r>
            <a:r>
              <a:rPr lang="sk-SK" sz="2400" b="1" dirty="0" smtClean="0"/>
              <a:t>. </a:t>
            </a:r>
          </a:p>
          <a:p>
            <a:r>
              <a:rPr lang="sk-SK" sz="2400" b="1" dirty="0" smtClean="0"/>
              <a:t>A </a:t>
            </a:r>
            <a:r>
              <a:rPr lang="sk-SK" sz="2400" b="1" dirty="0" err="1" smtClean="0"/>
              <a:t>meteorológusok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feladata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légkörben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lejátszódó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folyamatok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vizsgálata</a:t>
            </a:r>
            <a:r>
              <a:rPr lang="sk-SK" sz="2400" b="1" dirty="0" smtClean="0"/>
              <a:t>. 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xmlns="" val="81946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Az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ábrán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időjárás-előrejelzés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látható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89213" y="2306686"/>
            <a:ext cx="8915400" cy="343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575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Meteorológiai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állomás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081048" y="2133600"/>
            <a:ext cx="9423564" cy="3777622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A </a:t>
            </a:r>
            <a:r>
              <a:rPr lang="sk-SK" sz="2400" b="1" dirty="0" err="1" smtClean="0"/>
              <a:t>pontos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időjárás-előrejelzés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szempontjából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fontos</a:t>
            </a:r>
            <a:r>
              <a:rPr lang="sk-SK" sz="2400" b="1" dirty="0" smtClean="0"/>
              <a:t>. </a:t>
            </a:r>
            <a:endParaRPr lang="sk-SK" sz="2400" b="1" dirty="0"/>
          </a:p>
          <a:p>
            <a:r>
              <a:rPr lang="sk-SK" sz="2400" b="1" dirty="0" err="1" smtClean="0"/>
              <a:t>Megfigyeléseket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végeznek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Föld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külölnböző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helyein</a:t>
            </a:r>
            <a:r>
              <a:rPr lang="sk-SK" sz="2400" b="1" dirty="0" smtClean="0"/>
              <a:t>, </a:t>
            </a:r>
            <a:r>
              <a:rPr lang="sk-SK" sz="2400" b="1" dirty="0" err="1" smtClean="0"/>
              <a:t>meteorológiai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leggömbök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és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meteorológiai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műholdak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segítségével</a:t>
            </a:r>
            <a:r>
              <a:rPr lang="sk-SK" sz="2400" b="1" dirty="0" smtClean="0"/>
              <a:t>. </a:t>
            </a:r>
          </a:p>
          <a:p>
            <a:r>
              <a:rPr lang="sk-SK" sz="2400" b="1" dirty="0" smtClean="0"/>
              <a:t>A </a:t>
            </a:r>
            <a:r>
              <a:rPr lang="sk-SK" sz="2400" b="1" dirty="0" err="1" smtClean="0"/>
              <a:t>meteorológiai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állomásokon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rendszeres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időjárás-megfigyeléseket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végeznek</a:t>
            </a:r>
            <a:r>
              <a:rPr lang="sk-SK" sz="2400" b="1" dirty="0" smtClean="0"/>
              <a:t>, </a:t>
            </a:r>
            <a:r>
              <a:rPr lang="sk-SK" sz="2400" b="1" dirty="0" err="1" smtClean="0"/>
              <a:t>az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eredményeket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lejegyzik</a:t>
            </a:r>
            <a:r>
              <a:rPr lang="sk-SK" sz="2400" b="1" dirty="0" smtClean="0"/>
              <a:t>, </a:t>
            </a:r>
            <a:r>
              <a:rPr lang="sk-SK" sz="2400" b="1" dirty="0" err="1" smtClean="0"/>
              <a:t>ill</a:t>
            </a:r>
            <a:r>
              <a:rPr lang="sk-SK" sz="2400" b="1" dirty="0" smtClean="0"/>
              <a:t>. </a:t>
            </a:r>
            <a:r>
              <a:rPr lang="sk-SK" sz="2400" b="1" dirty="0" err="1"/>
              <a:t>b</a:t>
            </a:r>
            <a:r>
              <a:rPr lang="sk-SK" sz="2400" b="1" dirty="0" err="1" smtClean="0"/>
              <a:t>erajzolják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meteorológiai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térképbe</a:t>
            </a:r>
            <a:r>
              <a:rPr lang="sk-SK" sz="2400" b="1" dirty="0" smtClean="0"/>
              <a:t>.</a:t>
            </a:r>
          </a:p>
          <a:p>
            <a:r>
              <a:rPr lang="sk-SK" sz="2400" b="1" dirty="0" smtClean="0"/>
              <a:t>A </a:t>
            </a:r>
            <a:r>
              <a:rPr lang="sk-SK" sz="2400" b="1" dirty="0" err="1" smtClean="0"/>
              <a:t>meteorológiai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állomásokon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több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adatot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mérnek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és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jegyeznek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le</a:t>
            </a:r>
            <a:r>
              <a:rPr lang="sk-SK" sz="2400" b="1" dirty="0" smtClean="0"/>
              <a:t>. </a:t>
            </a:r>
            <a:r>
              <a:rPr lang="sk-SK" sz="2400" b="1" dirty="0" err="1" smtClean="0"/>
              <a:t>Pl</a:t>
            </a:r>
            <a:r>
              <a:rPr lang="sk-SK" sz="2400" b="1" dirty="0" smtClean="0"/>
              <a:t>.: </a:t>
            </a:r>
            <a:r>
              <a:rPr lang="sk-SK" sz="2400" b="1" dirty="0" err="1" smtClean="0"/>
              <a:t>figyelik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Napot</a:t>
            </a:r>
            <a:r>
              <a:rPr lang="sk-SK" sz="2400" b="1" dirty="0" smtClean="0"/>
              <a:t>, a </a:t>
            </a:r>
            <a:r>
              <a:rPr lang="sk-SK" sz="2400" b="1" dirty="0" err="1" smtClean="0"/>
              <a:t>szél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sebességet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stb</a:t>
            </a:r>
            <a:r>
              <a:rPr lang="sk-SK" sz="2400" b="1" dirty="0" smtClean="0"/>
              <a:t>...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5878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Meteorológiai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állomás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0496" y="1292772"/>
            <a:ext cx="7472855" cy="5044967"/>
          </a:xfrm>
        </p:spPr>
      </p:pic>
    </p:spTree>
    <p:extLst>
      <p:ext uri="{BB962C8B-B14F-4D97-AF65-F5344CB8AC3E}">
        <p14:creationId xmlns:p14="http://schemas.microsoft.com/office/powerpoint/2010/main" xmlns="" val="256722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Meteorológiai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léggömb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4607" y="1324303"/>
            <a:ext cx="3894083" cy="5312980"/>
          </a:xfrm>
        </p:spPr>
      </p:pic>
    </p:spTree>
    <p:extLst>
      <p:ext uri="{BB962C8B-B14F-4D97-AF65-F5344CB8AC3E}">
        <p14:creationId xmlns:p14="http://schemas.microsoft.com/office/powerpoint/2010/main" xmlns="" val="412222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Meteorológiai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m</a:t>
            </a:r>
            <a:r>
              <a:rPr lang="sk-SK" b="1" dirty="0" err="1" smtClean="0">
                <a:solidFill>
                  <a:srgbClr val="FF0000"/>
                </a:solidFill>
              </a:rPr>
              <a:t>űhold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8966" y="1497724"/>
            <a:ext cx="7835462" cy="5092262"/>
          </a:xfrm>
        </p:spPr>
      </p:pic>
    </p:spTree>
    <p:extLst>
      <p:ext uri="{BB962C8B-B14F-4D97-AF65-F5344CB8AC3E}">
        <p14:creationId xmlns:p14="http://schemas.microsoft.com/office/powerpoint/2010/main" xmlns="" val="337077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Meteorológiai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műholdfelvétel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1765" y="1340069"/>
            <a:ext cx="8513379" cy="5328745"/>
          </a:xfrm>
        </p:spPr>
      </p:pic>
    </p:spTree>
    <p:extLst>
      <p:ext uri="{BB962C8B-B14F-4D97-AF65-F5344CB8AC3E}">
        <p14:creationId xmlns:p14="http://schemas.microsoft.com/office/powerpoint/2010/main" xmlns="" val="332144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</a:rPr>
              <a:t>Meorolológiai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jelek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7" name="Zástupný symbol obsahu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5972" y="2133600"/>
            <a:ext cx="4907675" cy="4014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83451608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179</Words>
  <Application>Microsoft Office PowerPoint</Application>
  <PresentationFormat>Vlastná</PresentationFormat>
  <Paragraphs>29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Dym</vt:lpstr>
      <vt:lpstr>Špeciálna základná škola s VJM, Hviezdoslavova 24, Rimavská Sobota</vt:lpstr>
      <vt:lpstr>Az időjárás megfigyelése és előrejelzése</vt:lpstr>
      <vt:lpstr>Az ábrán időjárás-előrejelzés látható</vt:lpstr>
      <vt:lpstr>Meteorológiai állomás</vt:lpstr>
      <vt:lpstr>Meteorológiai állomás</vt:lpstr>
      <vt:lpstr>Meteorológiai léggömb</vt:lpstr>
      <vt:lpstr>Meteorológiai műhold</vt:lpstr>
      <vt:lpstr>Meteorológiai műholdfelvétel</vt:lpstr>
      <vt:lpstr>Meorolológiai jelek</vt:lpstr>
      <vt:lpstr>Készíts 5 napi  meteorológiai megfigyelést és a jelek segítségével  rajzold be egy táblázatba.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s VJM, Hviezdoslavova 24, Rimavská Sobota</dc:title>
  <dc:creator>skolka</dc:creator>
  <cp:lastModifiedBy>Admin</cp:lastModifiedBy>
  <cp:revision>9</cp:revision>
  <dcterms:created xsi:type="dcterms:W3CDTF">2020-05-27T08:43:09Z</dcterms:created>
  <dcterms:modified xsi:type="dcterms:W3CDTF">2020-05-27T18:43:17Z</dcterms:modified>
</cp:coreProperties>
</file>