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59A56-3418-46DA-9F76-E4052904EDD7}" v="1" dt="2021-04-17T19:28:23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8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a Moryń" userId="ddee4509205d7fa1" providerId="LiveId" clId="{87C59A56-3418-46DA-9F76-E4052904EDD7}"/>
    <pc:docChg chg="modSld">
      <pc:chgData name="Aneta Moryń" userId="ddee4509205d7fa1" providerId="LiveId" clId="{87C59A56-3418-46DA-9F76-E4052904EDD7}" dt="2021-04-17T19:29:04.547" v="16" actId="1076"/>
      <pc:docMkLst>
        <pc:docMk/>
      </pc:docMkLst>
      <pc:sldChg chg="addSp modSp mod">
        <pc:chgData name="Aneta Moryń" userId="ddee4509205d7fa1" providerId="LiveId" clId="{87C59A56-3418-46DA-9F76-E4052904EDD7}" dt="2021-04-17T19:29:04.547" v="16" actId="1076"/>
        <pc:sldMkLst>
          <pc:docMk/>
          <pc:sldMk cId="2721806020" sldId="262"/>
        </pc:sldMkLst>
        <pc:spChg chg="add mod">
          <ac:chgData name="Aneta Moryń" userId="ddee4509205d7fa1" providerId="LiveId" clId="{87C59A56-3418-46DA-9F76-E4052904EDD7}" dt="2021-04-17T19:29:04.547" v="16" actId="1076"/>
          <ac:spMkLst>
            <pc:docMk/>
            <pc:sldMk cId="2721806020" sldId="262"/>
            <ac:spMk id="4" creationId="{10B90327-EBD7-44B6-992D-90C9B4E252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4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5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1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8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6BFF26-B812-444B-8A99-F16B2F87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333" y="1259843"/>
            <a:ext cx="3884962" cy="705927"/>
          </a:xfrm>
        </p:spPr>
        <p:txBody>
          <a:bodyPr>
            <a:normAutofit/>
          </a:bodyPr>
          <a:lstStyle/>
          <a:p>
            <a:r>
              <a:rPr lang="pl-PL" b="1" dirty="0"/>
              <a:t>Ósmoklasisto!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742C4B-5DE5-4160-9E15-101747F6C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001" y="3878323"/>
            <a:ext cx="4272750" cy="2027815"/>
          </a:xfrm>
        </p:spPr>
        <p:txBody>
          <a:bodyPr>
            <a:normAutofit/>
          </a:bodyPr>
          <a:lstStyle/>
          <a:p>
            <a:r>
              <a:rPr lang="pl-PL" dirty="0"/>
              <a:t>Przed Tobą ważny egzamin. </a:t>
            </a:r>
          </a:p>
          <a:p>
            <a:r>
              <a:rPr lang="pl-PL" dirty="0"/>
              <a:t>Oto kilka rad, jak pokonać pojawiający się przed nim stres. </a:t>
            </a:r>
            <a:r>
              <a:rPr lang="pl-PL" b="1" dirty="0"/>
              <a:t>Powodzenia!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CB19E4-1D4B-4753-B7C8-688E644EB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94" r="2" b="12828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4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A95C83-0F21-4601-9FE9-615A7334D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10"/>
          <a:stretch/>
        </p:blipFill>
        <p:spPr>
          <a:xfrm>
            <a:off x="3296252" y="-20851"/>
            <a:ext cx="5616520" cy="68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4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247563E-3580-4CB0-8292-9A6FE8D3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52"/>
          <a:stretch/>
        </p:blipFill>
        <p:spPr>
          <a:xfrm>
            <a:off x="190828" y="0"/>
            <a:ext cx="5737006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EA14191-D51E-47E6-866C-CDD35B527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3"/>
          <a:stretch/>
        </p:blipFill>
        <p:spPr>
          <a:xfrm>
            <a:off x="6337738" y="0"/>
            <a:ext cx="566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CBADD3-AD41-47DB-AB36-54A50FF1B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44"/>
          <a:stretch/>
        </p:blipFill>
        <p:spPr>
          <a:xfrm>
            <a:off x="3037490" y="0"/>
            <a:ext cx="5588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5F6A0B8-D272-4439-A46A-11AE0450D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00"/>
          <a:stretch/>
        </p:blipFill>
        <p:spPr>
          <a:xfrm>
            <a:off x="3163614" y="0"/>
            <a:ext cx="5827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2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D189F23-770E-4703-A7E7-6A1E85B6D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81"/>
          <a:stretch/>
        </p:blipFill>
        <p:spPr>
          <a:xfrm>
            <a:off x="439522" y="0"/>
            <a:ext cx="510276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DE09C3-7001-4FC5-8FF6-C395D76E8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53"/>
          <a:stretch/>
        </p:blipFill>
        <p:spPr>
          <a:xfrm>
            <a:off x="6096000" y="0"/>
            <a:ext cx="563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7E22BBD-1D2B-42FF-B733-E711A168C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2"/>
          <a:stretch/>
        </p:blipFill>
        <p:spPr>
          <a:xfrm>
            <a:off x="2725952" y="0"/>
            <a:ext cx="5794351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00414C8-C0F5-40AA-9996-C526203163EC}"/>
              </a:ext>
            </a:extLst>
          </p:cNvPr>
          <p:cNvSpPr txBox="1"/>
          <p:nvPr/>
        </p:nvSpPr>
        <p:spPr>
          <a:xfrm>
            <a:off x="8692056" y="5486400"/>
            <a:ext cx="3615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Przygotowała Aneta Moryń  na podstawie opracowania psychologa                               Mileny </a:t>
            </a:r>
            <a:r>
              <a:rPr lang="pl-PL" sz="1400" dirty="0" err="1"/>
              <a:t>Lewandowskiej-Florczyk</a:t>
            </a:r>
            <a:endParaRPr lang="pl-PL" sz="1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B90327-EBD7-44B6-992D-90C9B4E252B2}"/>
              </a:ext>
            </a:extLst>
          </p:cNvPr>
          <p:cNvSpPr txBox="1"/>
          <p:nvPr/>
        </p:nvSpPr>
        <p:spPr>
          <a:xfrm>
            <a:off x="8986345" y="2490952"/>
            <a:ext cx="306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POWODZENIA!</a:t>
            </a:r>
          </a:p>
        </p:txBody>
      </p:sp>
    </p:spTree>
    <p:extLst>
      <p:ext uri="{BB962C8B-B14F-4D97-AF65-F5344CB8AC3E}">
        <p14:creationId xmlns:p14="http://schemas.microsoft.com/office/powerpoint/2010/main" val="272180602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Avenir Next LT Pro Light</vt:lpstr>
      <vt:lpstr>Rockwell Nova Light</vt:lpstr>
      <vt:lpstr>Wingdings</vt:lpstr>
      <vt:lpstr>LeafVTI</vt:lpstr>
      <vt:lpstr>Ósmoklasisto!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Ósmoklasisto!</dc:title>
  <dc:creator>Aneta Moryń</dc:creator>
  <cp:lastModifiedBy>Aneta Moryń</cp:lastModifiedBy>
  <cp:revision>4</cp:revision>
  <dcterms:created xsi:type="dcterms:W3CDTF">2021-04-17T18:56:43Z</dcterms:created>
  <dcterms:modified xsi:type="dcterms:W3CDTF">2021-04-17T19:29:08Z</dcterms:modified>
</cp:coreProperties>
</file>