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F71A2-C026-482B-992F-E410F25339D2}" type="doc">
      <dgm:prSet loTypeId="urn:microsoft.com/office/officeart/2005/8/layout/radial1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91B445BD-9EA4-4F4B-8E95-61128FA26868}">
      <dgm:prSet phldrT="[Tekst]" phldr="1"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51EB432-B36D-4E91-BB5E-87A7B7BA0CDF}" type="parTrans" cxnId="{390BAE89-3A59-44CA-B501-FFDF0EB6C33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A2A59B7-AD43-4F96-A81C-9E788190679E}" type="sibTrans" cxnId="{390BAE89-3A59-44CA-B501-FFDF0EB6C33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4A05A3A-50F1-4220-9586-71D057D24913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Dbać o higienę osobistą</a:t>
          </a:r>
          <a:endParaRPr lang="pl-PL" dirty="0">
            <a:solidFill>
              <a:schemeClr val="tx1"/>
            </a:solidFill>
          </a:endParaRPr>
        </a:p>
      </dgm:t>
    </dgm:pt>
    <dgm:pt modelId="{A36F0DC1-5889-4F70-9A24-4AC4BC84DF54}" type="parTrans" cxnId="{E55F197A-3D68-44C9-8009-22C2353E264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F99B788-2982-4684-9337-731A6BDB32CB}" type="sibTrans" cxnId="{E55F197A-3D68-44C9-8009-22C2353E264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1EDE59A-00A3-4FE3-8FFC-9214835F0114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Ubierać się adekwatnie do pogody</a:t>
          </a:r>
          <a:endParaRPr lang="pl-PL" dirty="0">
            <a:solidFill>
              <a:schemeClr val="tx1"/>
            </a:solidFill>
          </a:endParaRPr>
        </a:p>
      </dgm:t>
    </dgm:pt>
    <dgm:pt modelId="{D32A7F03-43BE-448F-83EF-5537BA3BFF06}" type="parTrans" cxnId="{E62BF4BA-FB59-4C14-90DC-8E4D4E29EB8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9A33AA2-906C-46F5-B6D1-0CC7B159DA68}" type="sibTrans" cxnId="{E62BF4BA-FB59-4C14-90DC-8E4D4E29EB88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A6BF13C-E230-4740-9393-1A480C84AA3F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Regularnie opróżniać pęcherz moczowy</a:t>
          </a:r>
          <a:endParaRPr lang="pl-PL" dirty="0">
            <a:solidFill>
              <a:schemeClr val="tx1"/>
            </a:solidFill>
          </a:endParaRPr>
        </a:p>
      </dgm:t>
    </dgm:pt>
    <dgm:pt modelId="{71238430-6A13-4B2A-B13F-CD0CD6BF6064}" type="parTrans" cxnId="{AB409649-3452-4579-89DF-EFF40F48C74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85A70CC-8A9A-4EB9-950C-C47EBD6A5C56}" type="sibTrans" cxnId="{AB409649-3452-4579-89DF-EFF40F48C742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98BA904-D570-4853-87CD-64F7C32ADFDE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Pić odpowiednią ilość płynów</a:t>
          </a:r>
          <a:endParaRPr lang="pl-PL" dirty="0">
            <a:solidFill>
              <a:schemeClr val="tx1"/>
            </a:solidFill>
          </a:endParaRPr>
        </a:p>
      </dgm:t>
    </dgm:pt>
    <dgm:pt modelId="{2F3629B1-3668-41D6-9512-5F67A95F43F2}" type="parTrans" cxnId="{C972176B-A013-401D-AC3B-F7580B1B6BD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2AB98FB-F98B-48DD-BB34-EED60A03F787}" type="sibTrans" cxnId="{C972176B-A013-401D-AC3B-F7580B1B6BD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F6F841A-7C5A-4679-8396-D89411DCAFD3}">
      <dgm:prSet phldrT="[Tekst]"/>
      <dgm:spPr/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Ograniczać spożycie soli</a:t>
          </a:r>
          <a:endParaRPr lang="pl-PL" dirty="0">
            <a:solidFill>
              <a:schemeClr val="tx1"/>
            </a:solidFill>
          </a:endParaRPr>
        </a:p>
      </dgm:t>
    </dgm:pt>
    <dgm:pt modelId="{A323C04C-C3E0-4875-AB27-B024E14425EB}" type="parTrans" cxnId="{B0F9F06B-B313-4E95-A9A8-CC11E6CF1E6A}">
      <dgm:prSet/>
      <dgm:spPr/>
      <dgm:t>
        <a:bodyPr/>
        <a:lstStyle/>
        <a:p>
          <a:endParaRPr lang="pl-PL"/>
        </a:p>
      </dgm:t>
    </dgm:pt>
    <dgm:pt modelId="{239EA7C8-22F0-4A57-9289-847890A8A2EA}" type="sibTrans" cxnId="{B0F9F06B-B313-4E95-A9A8-CC11E6CF1E6A}">
      <dgm:prSet/>
      <dgm:spPr/>
      <dgm:t>
        <a:bodyPr/>
        <a:lstStyle/>
        <a:p>
          <a:endParaRPr lang="pl-PL"/>
        </a:p>
      </dgm:t>
    </dgm:pt>
    <dgm:pt modelId="{295C6390-86DF-4353-BDAA-B179676533B7}" type="pres">
      <dgm:prSet presAssocID="{691F71A2-C026-482B-992F-E410F25339D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93130D5-9BF0-4BD3-9662-330E3D14468D}" type="pres">
      <dgm:prSet presAssocID="{91B445BD-9EA4-4F4B-8E95-61128FA26868}" presName="centerShape" presStyleLbl="node0" presStyleIdx="0" presStyleCnt="1"/>
      <dgm:spPr/>
      <dgm:t>
        <a:bodyPr/>
        <a:lstStyle/>
        <a:p>
          <a:endParaRPr lang="pl-PL"/>
        </a:p>
      </dgm:t>
    </dgm:pt>
    <dgm:pt modelId="{BB6F954C-48F0-415E-8B56-E9B8AABB2C22}" type="pres">
      <dgm:prSet presAssocID="{A36F0DC1-5889-4F70-9A24-4AC4BC84DF54}" presName="Name9" presStyleLbl="parChTrans1D2" presStyleIdx="0" presStyleCnt="5"/>
      <dgm:spPr/>
      <dgm:t>
        <a:bodyPr/>
        <a:lstStyle/>
        <a:p>
          <a:endParaRPr lang="pl-PL"/>
        </a:p>
      </dgm:t>
    </dgm:pt>
    <dgm:pt modelId="{90E05E7C-6032-4935-B646-1767A1C1281A}" type="pres">
      <dgm:prSet presAssocID="{A36F0DC1-5889-4F70-9A24-4AC4BC84DF54}" presName="connTx" presStyleLbl="parChTrans1D2" presStyleIdx="0" presStyleCnt="5"/>
      <dgm:spPr/>
      <dgm:t>
        <a:bodyPr/>
        <a:lstStyle/>
        <a:p>
          <a:endParaRPr lang="pl-PL"/>
        </a:p>
      </dgm:t>
    </dgm:pt>
    <dgm:pt modelId="{9E9F03D9-2D2A-4882-93E3-7019A194C7F2}" type="pres">
      <dgm:prSet presAssocID="{A4A05A3A-50F1-4220-9586-71D057D24913}" presName="node" presStyleLbl="node1" presStyleIdx="0" presStyleCnt="5" custRadScaleRad="103911" custRadScaleInc="-59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5AED03-CA12-4AE8-AF0F-476B5E677100}" type="pres">
      <dgm:prSet presAssocID="{D32A7F03-43BE-448F-83EF-5537BA3BFF06}" presName="Name9" presStyleLbl="parChTrans1D2" presStyleIdx="1" presStyleCnt="5"/>
      <dgm:spPr/>
      <dgm:t>
        <a:bodyPr/>
        <a:lstStyle/>
        <a:p>
          <a:endParaRPr lang="pl-PL"/>
        </a:p>
      </dgm:t>
    </dgm:pt>
    <dgm:pt modelId="{AC745F71-C412-42E4-813D-2932F0339D55}" type="pres">
      <dgm:prSet presAssocID="{D32A7F03-43BE-448F-83EF-5537BA3BFF06}" presName="connTx" presStyleLbl="parChTrans1D2" presStyleIdx="1" presStyleCnt="5"/>
      <dgm:spPr/>
      <dgm:t>
        <a:bodyPr/>
        <a:lstStyle/>
        <a:p>
          <a:endParaRPr lang="pl-PL"/>
        </a:p>
      </dgm:t>
    </dgm:pt>
    <dgm:pt modelId="{AABE2F25-D58E-4623-BAFD-ED66806992BF}" type="pres">
      <dgm:prSet presAssocID="{01EDE59A-00A3-4FE3-8FFC-9214835F01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2332D3-CA52-4B76-8A0F-389563B96574}" type="pres">
      <dgm:prSet presAssocID="{71238430-6A13-4B2A-B13F-CD0CD6BF6064}" presName="Name9" presStyleLbl="parChTrans1D2" presStyleIdx="2" presStyleCnt="5"/>
      <dgm:spPr/>
      <dgm:t>
        <a:bodyPr/>
        <a:lstStyle/>
        <a:p>
          <a:endParaRPr lang="pl-PL"/>
        </a:p>
      </dgm:t>
    </dgm:pt>
    <dgm:pt modelId="{FE3CB3AF-2770-41BA-ADB8-322F41FC58AF}" type="pres">
      <dgm:prSet presAssocID="{71238430-6A13-4B2A-B13F-CD0CD6BF6064}" presName="connTx" presStyleLbl="parChTrans1D2" presStyleIdx="2" presStyleCnt="5"/>
      <dgm:spPr/>
      <dgm:t>
        <a:bodyPr/>
        <a:lstStyle/>
        <a:p>
          <a:endParaRPr lang="pl-PL"/>
        </a:p>
      </dgm:t>
    </dgm:pt>
    <dgm:pt modelId="{4D8B1DB5-0303-4380-84C7-1CADA8D48EE5}" type="pres">
      <dgm:prSet presAssocID="{5A6BF13C-E230-4740-9393-1A480C84AA3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E5639A-2903-4467-B345-809C73875181}" type="pres">
      <dgm:prSet presAssocID="{2F3629B1-3668-41D6-9512-5F67A95F43F2}" presName="Name9" presStyleLbl="parChTrans1D2" presStyleIdx="3" presStyleCnt="5"/>
      <dgm:spPr/>
      <dgm:t>
        <a:bodyPr/>
        <a:lstStyle/>
        <a:p>
          <a:endParaRPr lang="pl-PL"/>
        </a:p>
      </dgm:t>
    </dgm:pt>
    <dgm:pt modelId="{1DC58FFB-C30C-48D0-828F-0CF445C201CB}" type="pres">
      <dgm:prSet presAssocID="{2F3629B1-3668-41D6-9512-5F67A95F43F2}" presName="connTx" presStyleLbl="parChTrans1D2" presStyleIdx="3" presStyleCnt="5"/>
      <dgm:spPr/>
      <dgm:t>
        <a:bodyPr/>
        <a:lstStyle/>
        <a:p>
          <a:endParaRPr lang="pl-PL"/>
        </a:p>
      </dgm:t>
    </dgm:pt>
    <dgm:pt modelId="{6E287BC9-4A43-4ECB-8027-87CA33CD81D3}" type="pres">
      <dgm:prSet presAssocID="{598BA904-D570-4853-87CD-64F7C32ADF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F729C2-E208-4B97-B94E-557A49FDE545}" type="pres">
      <dgm:prSet presAssocID="{A323C04C-C3E0-4875-AB27-B024E14425EB}" presName="Name9" presStyleLbl="parChTrans1D2" presStyleIdx="4" presStyleCnt="5"/>
      <dgm:spPr/>
      <dgm:t>
        <a:bodyPr/>
        <a:lstStyle/>
        <a:p>
          <a:endParaRPr lang="pl-PL"/>
        </a:p>
      </dgm:t>
    </dgm:pt>
    <dgm:pt modelId="{5CF2DAEA-9DB2-4B80-83BC-05C074A671EF}" type="pres">
      <dgm:prSet presAssocID="{A323C04C-C3E0-4875-AB27-B024E14425EB}" presName="connTx" presStyleLbl="parChTrans1D2" presStyleIdx="4" presStyleCnt="5"/>
      <dgm:spPr/>
      <dgm:t>
        <a:bodyPr/>
        <a:lstStyle/>
        <a:p>
          <a:endParaRPr lang="pl-PL"/>
        </a:p>
      </dgm:t>
    </dgm:pt>
    <dgm:pt modelId="{27F94EB5-420A-429A-AE02-5A7D31D12504}" type="pres">
      <dgm:prSet presAssocID="{0F6F841A-7C5A-4679-8396-D89411DCAFD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FE2FB2A-2338-4AE2-8904-1D892CF8746A}" type="presOf" srcId="{691F71A2-C026-482B-992F-E410F25339D2}" destId="{295C6390-86DF-4353-BDAA-B179676533B7}" srcOrd="0" destOrd="0" presId="urn:microsoft.com/office/officeart/2005/8/layout/radial1"/>
    <dgm:cxn modelId="{A3FE3A4B-703B-47C6-8AA2-99385FD58607}" type="presOf" srcId="{0F6F841A-7C5A-4679-8396-D89411DCAFD3}" destId="{27F94EB5-420A-429A-AE02-5A7D31D12504}" srcOrd="0" destOrd="0" presId="urn:microsoft.com/office/officeart/2005/8/layout/radial1"/>
    <dgm:cxn modelId="{B0F9F06B-B313-4E95-A9A8-CC11E6CF1E6A}" srcId="{91B445BD-9EA4-4F4B-8E95-61128FA26868}" destId="{0F6F841A-7C5A-4679-8396-D89411DCAFD3}" srcOrd="4" destOrd="0" parTransId="{A323C04C-C3E0-4875-AB27-B024E14425EB}" sibTransId="{239EA7C8-22F0-4A57-9289-847890A8A2EA}"/>
    <dgm:cxn modelId="{E55F197A-3D68-44C9-8009-22C2353E2640}" srcId="{91B445BD-9EA4-4F4B-8E95-61128FA26868}" destId="{A4A05A3A-50F1-4220-9586-71D057D24913}" srcOrd="0" destOrd="0" parTransId="{A36F0DC1-5889-4F70-9A24-4AC4BC84DF54}" sibTransId="{1F99B788-2982-4684-9337-731A6BDB32CB}"/>
    <dgm:cxn modelId="{A898D66F-D523-4EFF-BBCC-82033D0AA613}" type="presOf" srcId="{5A6BF13C-E230-4740-9393-1A480C84AA3F}" destId="{4D8B1DB5-0303-4380-84C7-1CADA8D48EE5}" srcOrd="0" destOrd="0" presId="urn:microsoft.com/office/officeart/2005/8/layout/radial1"/>
    <dgm:cxn modelId="{6AFD2DED-6D7A-435C-8A33-C550D9A1D576}" type="presOf" srcId="{A323C04C-C3E0-4875-AB27-B024E14425EB}" destId="{96F729C2-E208-4B97-B94E-557A49FDE545}" srcOrd="0" destOrd="0" presId="urn:microsoft.com/office/officeart/2005/8/layout/radial1"/>
    <dgm:cxn modelId="{AB409649-3452-4579-89DF-EFF40F48C742}" srcId="{91B445BD-9EA4-4F4B-8E95-61128FA26868}" destId="{5A6BF13C-E230-4740-9393-1A480C84AA3F}" srcOrd="2" destOrd="0" parTransId="{71238430-6A13-4B2A-B13F-CD0CD6BF6064}" sibTransId="{F85A70CC-8A9A-4EB9-950C-C47EBD6A5C56}"/>
    <dgm:cxn modelId="{0D252529-2FCD-49FC-9BB6-8B4508A18630}" type="presOf" srcId="{598BA904-D570-4853-87CD-64F7C32ADFDE}" destId="{6E287BC9-4A43-4ECB-8027-87CA33CD81D3}" srcOrd="0" destOrd="0" presId="urn:microsoft.com/office/officeart/2005/8/layout/radial1"/>
    <dgm:cxn modelId="{CA583246-E884-4A73-806B-C20C74EF4213}" type="presOf" srcId="{2F3629B1-3668-41D6-9512-5F67A95F43F2}" destId="{27E5639A-2903-4467-B345-809C73875181}" srcOrd="0" destOrd="0" presId="urn:microsoft.com/office/officeart/2005/8/layout/radial1"/>
    <dgm:cxn modelId="{9500A7E1-1613-4B9E-B67A-D93EBCA6240C}" type="presOf" srcId="{71238430-6A13-4B2A-B13F-CD0CD6BF6064}" destId="{272332D3-CA52-4B76-8A0F-389563B96574}" srcOrd="0" destOrd="0" presId="urn:microsoft.com/office/officeart/2005/8/layout/radial1"/>
    <dgm:cxn modelId="{F8321301-7F89-4B2A-B753-4BDAEDF1E0C0}" type="presOf" srcId="{2F3629B1-3668-41D6-9512-5F67A95F43F2}" destId="{1DC58FFB-C30C-48D0-828F-0CF445C201CB}" srcOrd="1" destOrd="0" presId="urn:microsoft.com/office/officeart/2005/8/layout/radial1"/>
    <dgm:cxn modelId="{516D996C-A37E-48AE-A4DE-CB1E11859D70}" type="presOf" srcId="{D32A7F03-43BE-448F-83EF-5537BA3BFF06}" destId="{145AED03-CA12-4AE8-AF0F-476B5E677100}" srcOrd="0" destOrd="0" presId="urn:microsoft.com/office/officeart/2005/8/layout/radial1"/>
    <dgm:cxn modelId="{119CF9E5-1D7E-4EB4-A8C6-6D0015CEACD6}" type="presOf" srcId="{D32A7F03-43BE-448F-83EF-5537BA3BFF06}" destId="{AC745F71-C412-42E4-813D-2932F0339D55}" srcOrd="1" destOrd="0" presId="urn:microsoft.com/office/officeart/2005/8/layout/radial1"/>
    <dgm:cxn modelId="{CFE96081-00A8-4CA8-BEE9-75FEA588A5E8}" type="presOf" srcId="{01EDE59A-00A3-4FE3-8FFC-9214835F0114}" destId="{AABE2F25-D58E-4623-BAFD-ED66806992BF}" srcOrd="0" destOrd="0" presId="urn:microsoft.com/office/officeart/2005/8/layout/radial1"/>
    <dgm:cxn modelId="{E62BF4BA-FB59-4C14-90DC-8E4D4E29EB88}" srcId="{91B445BD-9EA4-4F4B-8E95-61128FA26868}" destId="{01EDE59A-00A3-4FE3-8FFC-9214835F0114}" srcOrd="1" destOrd="0" parTransId="{D32A7F03-43BE-448F-83EF-5537BA3BFF06}" sibTransId="{A9A33AA2-906C-46F5-B6D1-0CC7B159DA68}"/>
    <dgm:cxn modelId="{879C9412-231C-4004-8109-72155D4EE20F}" type="presOf" srcId="{A323C04C-C3E0-4875-AB27-B024E14425EB}" destId="{5CF2DAEA-9DB2-4B80-83BC-05C074A671EF}" srcOrd="1" destOrd="0" presId="urn:microsoft.com/office/officeart/2005/8/layout/radial1"/>
    <dgm:cxn modelId="{C972176B-A013-401D-AC3B-F7580B1B6BDC}" srcId="{91B445BD-9EA4-4F4B-8E95-61128FA26868}" destId="{598BA904-D570-4853-87CD-64F7C32ADFDE}" srcOrd="3" destOrd="0" parTransId="{2F3629B1-3668-41D6-9512-5F67A95F43F2}" sibTransId="{62AB98FB-F98B-48DD-BB34-EED60A03F787}"/>
    <dgm:cxn modelId="{61AA51E4-FF59-4D9F-A9C3-EBA5DC3E746A}" type="presOf" srcId="{71238430-6A13-4B2A-B13F-CD0CD6BF6064}" destId="{FE3CB3AF-2770-41BA-ADB8-322F41FC58AF}" srcOrd="1" destOrd="0" presId="urn:microsoft.com/office/officeart/2005/8/layout/radial1"/>
    <dgm:cxn modelId="{390BAE89-3A59-44CA-B501-FFDF0EB6C33D}" srcId="{691F71A2-C026-482B-992F-E410F25339D2}" destId="{91B445BD-9EA4-4F4B-8E95-61128FA26868}" srcOrd="0" destOrd="0" parTransId="{251EB432-B36D-4E91-BB5E-87A7B7BA0CDF}" sibTransId="{5A2A59B7-AD43-4F96-A81C-9E788190679E}"/>
    <dgm:cxn modelId="{74E69AFA-20EB-4A68-BA15-2428169A6822}" type="presOf" srcId="{A36F0DC1-5889-4F70-9A24-4AC4BC84DF54}" destId="{BB6F954C-48F0-415E-8B56-E9B8AABB2C22}" srcOrd="0" destOrd="0" presId="urn:microsoft.com/office/officeart/2005/8/layout/radial1"/>
    <dgm:cxn modelId="{611C624C-EFC4-4814-BE36-82895EF78F26}" type="presOf" srcId="{A4A05A3A-50F1-4220-9586-71D057D24913}" destId="{9E9F03D9-2D2A-4882-93E3-7019A194C7F2}" srcOrd="0" destOrd="0" presId="urn:microsoft.com/office/officeart/2005/8/layout/radial1"/>
    <dgm:cxn modelId="{F2EB381A-DEEA-45A9-AADF-CE3332A9676B}" type="presOf" srcId="{91B445BD-9EA4-4F4B-8E95-61128FA26868}" destId="{593130D5-9BF0-4BD3-9662-330E3D14468D}" srcOrd="0" destOrd="0" presId="urn:microsoft.com/office/officeart/2005/8/layout/radial1"/>
    <dgm:cxn modelId="{21DB74E8-AFA3-437C-B842-B91E22B78BB6}" type="presOf" srcId="{A36F0DC1-5889-4F70-9A24-4AC4BC84DF54}" destId="{90E05E7C-6032-4935-B646-1767A1C1281A}" srcOrd="1" destOrd="0" presId="urn:microsoft.com/office/officeart/2005/8/layout/radial1"/>
    <dgm:cxn modelId="{29729181-44FD-4D6F-B123-217FF0931814}" type="presParOf" srcId="{295C6390-86DF-4353-BDAA-B179676533B7}" destId="{593130D5-9BF0-4BD3-9662-330E3D14468D}" srcOrd="0" destOrd="0" presId="urn:microsoft.com/office/officeart/2005/8/layout/radial1"/>
    <dgm:cxn modelId="{1B1FD2DE-B808-475D-B34A-75DDF18439FF}" type="presParOf" srcId="{295C6390-86DF-4353-BDAA-B179676533B7}" destId="{BB6F954C-48F0-415E-8B56-E9B8AABB2C22}" srcOrd="1" destOrd="0" presId="urn:microsoft.com/office/officeart/2005/8/layout/radial1"/>
    <dgm:cxn modelId="{A2BB5D7D-94A0-4781-92FE-84850B5D77DE}" type="presParOf" srcId="{BB6F954C-48F0-415E-8B56-E9B8AABB2C22}" destId="{90E05E7C-6032-4935-B646-1767A1C1281A}" srcOrd="0" destOrd="0" presId="urn:microsoft.com/office/officeart/2005/8/layout/radial1"/>
    <dgm:cxn modelId="{886473D5-C10A-494B-BCB7-2582D534BAD6}" type="presParOf" srcId="{295C6390-86DF-4353-BDAA-B179676533B7}" destId="{9E9F03D9-2D2A-4882-93E3-7019A194C7F2}" srcOrd="2" destOrd="0" presId="urn:microsoft.com/office/officeart/2005/8/layout/radial1"/>
    <dgm:cxn modelId="{8A903FAF-372A-41F7-8F04-3E586290745C}" type="presParOf" srcId="{295C6390-86DF-4353-BDAA-B179676533B7}" destId="{145AED03-CA12-4AE8-AF0F-476B5E677100}" srcOrd="3" destOrd="0" presId="urn:microsoft.com/office/officeart/2005/8/layout/radial1"/>
    <dgm:cxn modelId="{F0EE2AA6-A2AA-4071-9E5D-1EF81E881581}" type="presParOf" srcId="{145AED03-CA12-4AE8-AF0F-476B5E677100}" destId="{AC745F71-C412-42E4-813D-2932F0339D55}" srcOrd="0" destOrd="0" presId="urn:microsoft.com/office/officeart/2005/8/layout/radial1"/>
    <dgm:cxn modelId="{B3020336-1267-4D40-AD9D-790A7971A9EB}" type="presParOf" srcId="{295C6390-86DF-4353-BDAA-B179676533B7}" destId="{AABE2F25-D58E-4623-BAFD-ED66806992BF}" srcOrd="4" destOrd="0" presId="urn:microsoft.com/office/officeart/2005/8/layout/radial1"/>
    <dgm:cxn modelId="{F5BD1673-B160-4AEC-B3C3-46432A56533F}" type="presParOf" srcId="{295C6390-86DF-4353-BDAA-B179676533B7}" destId="{272332D3-CA52-4B76-8A0F-389563B96574}" srcOrd="5" destOrd="0" presId="urn:microsoft.com/office/officeart/2005/8/layout/radial1"/>
    <dgm:cxn modelId="{A3EF39E4-305A-494A-89E6-15AF15C40743}" type="presParOf" srcId="{272332D3-CA52-4B76-8A0F-389563B96574}" destId="{FE3CB3AF-2770-41BA-ADB8-322F41FC58AF}" srcOrd="0" destOrd="0" presId="urn:microsoft.com/office/officeart/2005/8/layout/radial1"/>
    <dgm:cxn modelId="{C860C648-9516-4FDB-A550-A118AE706701}" type="presParOf" srcId="{295C6390-86DF-4353-BDAA-B179676533B7}" destId="{4D8B1DB5-0303-4380-84C7-1CADA8D48EE5}" srcOrd="6" destOrd="0" presId="urn:microsoft.com/office/officeart/2005/8/layout/radial1"/>
    <dgm:cxn modelId="{DC728ACD-A2C4-41A9-9A83-103C94C741B6}" type="presParOf" srcId="{295C6390-86DF-4353-BDAA-B179676533B7}" destId="{27E5639A-2903-4467-B345-809C73875181}" srcOrd="7" destOrd="0" presId="urn:microsoft.com/office/officeart/2005/8/layout/radial1"/>
    <dgm:cxn modelId="{3D6CB638-687D-4657-A93D-092017BA2B9A}" type="presParOf" srcId="{27E5639A-2903-4467-B345-809C73875181}" destId="{1DC58FFB-C30C-48D0-828F-0CF445C201CB}" srcOrd="0" destOrd="0" presId="urn:microsoft.com/office/officeart/2005/8/layout/radial1"/>
    <dgm:cxn modelId="{2C8E38DF-D098-4B14-AB09-1C19702F20CD}" type="presParOf" srcId="{295C6390-86DF-4353-BDAA-B179676533B7}" destId="{6E287BC9-4A43-4ECB-8027-87CA33CD81D3}" srcOrd="8" destOrd="0" presId="urn:microsoft.com/office/officeart/2005/8/layout/radial1"/>
    <dgm:cxn modelId="{1ACDE0C7-D68B-4F8D-8FDF-F3D43F8AB47A}" type="presParOf" srcId="{295C6390-86DF-4353-BDAA-B179676533B7}" destId="{96F729C2-E208-4B97-B94E-557A49FDE545}" srcOrd="9" destOrd="0" presId="urn:microsoft.com/office/officeart/2005/8/layout/radial1"/>
    <dgm:cxn modelId="{8986C751-FA72-486E-A4E7-D01A6A595E93}" type="presParOf" srcId="{96F729C2-E208-4B97-B94E-557A49FDE545}" destId="{5CF2DAEA-9DB2-4B80-83BC-05C074A671EF}" srcOrd="0" destOrd="0" presId="urn:microsoft.com/office/officeart/2005/8/layout/radial1"/>
    <dgm:cxn modelId="{68EE959E-6E7C-42EF-BC02-C409D1A361BF}" type="presParOf" srcId="{295C6390-86DF-4353-BDAA-B179676533B7}" destId="{27F94EB5-420A-429A-AE02-5A7D31D1250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3130D5-9BF0-4BD3-9662-330E3D14468D}">
      <dsp:nvSpPr>
        <dsp:cNvPr id="0" name=""/>
        <dsp:cNvSpPr/>
      </dsp:nvSpPr>
      <dsp:spPr>
        <a:xfrm>
          <a:off x="3646814" y="2163774"/>
          <a:ext cx="1645707" cy="16457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000" kern="1200">
            <a:solidFill>
              <a:schemeClr val="tx1"/>
            </a:solidFill>
          </a:endParaRPr>
        </a:p>
      </dsp:txBody>
      <dsp:txXfrm>
        <a:off x="3646814" y="2163774"/>
        <a:ext cx="1645707" cy="1645707"/>
      </dsp:txXfrm>
    </dsp:sp>
    <dsp:sp modelId="{BB6F954C-48F0-415E-8B56-E9B8AABB2C22}">
      <dsp:nvSpPr>
        <dsp:cNvPr id="0" name=""/>
        <dsp:cNvSpPr/>
      </dsp:nvSpPr>
      <dsp:spPr>
        <a:xfrm rot="16067357">
          <a:off x="4168064" y="1888172"/>
          <a:ext cx="519678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519678" y="16568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 rot="16067357">
        <a:off x="4414911" y="1891748"/>
        <a:ext cx="25983" cy="25983"/>
      </dsp:txXfrm>
    </dsp:sp>
    <dsp:sp modelId="{9E9F03D9-2D2A-4882-93E3-7019A194C7F2}">
      <dsp:nvSpPr>
        <dsp:cNvPr id="0" name=""/>
        <dsp:cNvSpPr/>
      </dsp:nvSpPr>
      <dsp:spPr>
        <a:xfrm>
          <a:off x="3563284" y="0"/>
          <a:ext cx="1645707" cy="16457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Dbać o higienę osobistą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3563284" y="0"/>
        <a:ext cx="1645707" cy="1645707"/>
      </dsp:txXfrm>
    </dsp:sp>
    <dsp:sp modelId="{145AED03-CA12-4AE8-AF0F-476B5E677100}">
      <dsp:nvSpPr>
        <dsp:cNvPr id="0" name=""/>
        <dsp:cNvSpPr/>
      </dsp:nvSpPr>
      <dsp:spPr>
        <a:xfrm rot="20520000">
          <a:off x="5240092" y="2639035"/>
          <a:ext cx="496724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496724" y="16568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 rot="20520000">
        <a:off x="5476036" y="2643185"/>
        <a:ext cx="24836" cy="24836"/>
      </dsp:txXfrm>
    </dsp:sp>
    <dsp:sp modelId="{AABE2F25-D58E-4623-BAFD-ED66806992BF}">
      <dsp:nvSpPr>
        <dsp:cNvPr id="0" name=""/>
        <dsp:cNvSpPr/>
      </dsp:nvSpPr>
      <dsp:spPr>
        <a:xfrm>
          <a:off x="5684388" y="1501726"/>
          <a:ext cx="1645707" cy="164570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Ubierać się adekwatnie do pogody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5684388" y="1501726"/>
        <a:ext cx="1645707" cy="1645707"/>
      </dsp:txXfrm>
    </dsp:sp>
    <dsp:sp modelId="{272332D3-CA52-4B76-8A0F-389563B96574}">
      <dsp:nvSpPr>
        <dsp:cNvPr id="0" name=""/>
        <dsp:cNvSpPr/>
      </dsp:nvSpPr>
      <dsp:spPr>
        <a:xfrm rot="3240000">
          <a:off x="4850950" y="3836691"/>
          <a:ext cx="496724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496724" y="16568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 rot="3240000">
        <a:off x="5086894" y="3840841"/>
        <a:ext cx="24836" cy="24836"/>
      </dsp:txXfrm>
    </dsp:sp>
    <dsp:sp modelId="{4D8B1DB5-0303-4380-84C7-1CADA8D48EE5}">
      <dsp:nvSpPr>
        <dsp:cNvPr id="0" name=""/>
        <dsp:cNvSpPr/>
      </dsp:nvSpPr>
      <dsp:spPr>
        <a:xfrm>
          <a:off x="4906104" y="3897038"/>
          <a:ext cx="1645707" cy="164570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Regularnie opróżniać pęcherz moczowy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4906104" y="3897038"/>
        <a:ext cx="1645707" cy="1645707"/>
      </dsp:txXfrm>
    </dsp:sp>
    <dsp:sp modelId="{27E5639A-2903-4467-B345-809C73875181}">
      <dsp:nvSpPr>
        <dsp:cNvPr id="0" name=""/>
        <dsp:cNvSpPr/>
      </dsp:nvSpPr>
      <dsp:spPr>
        <a:xfrm rot="7560000">
          <a:off x="3591660" y="3836691"/>
          <a:ext cx="496724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496724" y="16568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>
            <a:solidFill>
              <a:schemeClr val="tx1"/>
            </a:solidFill>
          </a:endParaRPr>
        </a:p>
      </dsp:txBody>
      <dsp:txXfrm rot="7560000">
        <a:off x="3827604" y="3840841"/>
        <a:ext cx="24836" cy="24836"/>
      </dsp:txXfrm>
    </dsp:sp>
    <dsp:sp modelId="{6E287BC9-4A43-4ECB-8027-87CA33CD81D3}">
      <dsp:nvSpPr>
        <dsp:cNvPr id="0" name=""/>
        <dsp:cNvSpPr/>
      </dsp:nvSpPr>
      <dsp:spPr>
        <a:xfrm>
          <a:off x="2387524" y="3897038"/>
          <a:ext cx="1645707" cy="164570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Pić odpowiednią ilość płynów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2387524" y="3897038"/>
        <a:ext cx="1645707" cy="1645707"/>
      </dsp:txXfrm>
    </dsp:sp>
    <dsp:sp modelId="{96F729C2-E208-4B97-B94E-557A49FDE545}">
      <dsp:nvSpPr>
        <dsp:cNvPr id="0" name=""/>
        <dsp:cNvSpPr/>
      </dsp:nvSpPr>
      <dsp:spPr>
        <a:xfrm rot="11880000">
          <a:off x="3202518" y="2639035"/>
          <a:ext cx="496724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496724" y="16568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1880000">
        <a:off x="3438462" y="2643185"/>
        <a:ext cx="24836" cy="24836"/>
      </dsp:txXfrm>
    </dsp:sp>
    <dsp:sp modelId="{27F94EB5-420A-429A-AE02-5A7D31D12504}">
      <dsp:nvSpPr>
        <dsp:cNvPr id="0" name=""/>
        <dsp:cNvSpPr/>
      </dsp:nvSpPr>
      <dsp:spPr>
        <a:xfrm>
          <a:off x="1609240" y="1501726"/>
          <a:ext cx="1645707" cy="164570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tx1"/>
              </a:solidFill>
            </a:rPr>
            <a:t>Ograniczać spożycie soli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1609240" y="1501726"/>
        <a:ext cx="1645707" cy="1645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54013-3F6E-4F35-A2A5-48A02DC1BBF1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511F0-4E35-4B2F-85CA-54893F718BB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511F0-4E35-4B2F-85CA-54893F718BB2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B36C-7842-40D7-A582-589788D5F3D5}" type="datetimeFigureOut">
              <a:rPr lang="pl-PL" smtClean="0"/>
              <a:pPr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FE1-8EA0-4BEA-802A-39724EEA13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B36C-7842-40D7-A582-589788D5F3D5}" type="datetimeFigureOut">
              <a:rPr lang="pl-PL" smtClean="0"/>
              <a:pPr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FE1-8EA0-4BEA-802A-39724EEA13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B36C-7842-40D7-A582-589788D5F3D5}" type="datetimeFigureOut">
              <a:rPr lang="pl-PL" smtClean="0"/>
              <a:pPr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FE1-8EA0-4BEA-802A-39724EEA13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B36C-7842-40D7-A582-589788D5F3D5}" type="datetimeFigureOut">
              <a:rPr lang="pl-PL" smtClean="0"/>
              <a:pPr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FE1-8EA0-4BEA-802A-39724EEA13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B36C-7842-40D7-A582-589788D5F3D5}" type="datetimeFigureOut">
              <a:rPr lang="pl-PL" smtClean="0"/>
              <a:pPr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FE1-8EA0-4BEA-802A-39724EEA13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B36C-7842-40D7-A582-589788D5F3D5}" type="datetimeFigureOut">
              <a:rPr lang="pl-PL" smtClean="0"/>
              <a:pPr/>
              <a:t>18.03.2020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FE1-8EA0-4BEA-802A-39724EEA13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B36C-7842-40D7-A582-589788D5F3D5}" type="datetimeFigureOut">
              <a:rPr lang="pl-PL" smtClean="0"/>
              <a:pPr/>
              <a:t>18.03.2020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FE1-8EA0-4BEA-802A-39724EEA13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B36C-7842-40D7-A582-589788D5F3D5}" type="datetimeFigureOut">
              <a:rPr lang="pl-PL" smtClean="0"/>
              <a:pPr/>
              <a:t>18.03.2020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FE1-8EA0-4BEA-802A-39724EEA13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B36C-7842-40D7-A582-589788D5F3D5}" type="datetimeFigureOut">
              <a:rPr lang="pl-PL" smtClean="0"/>
              <a:pPr/>
              <a:t>18.03.2020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FE1-8EA0-4BEA-802A-39724EEA13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B36C-7842-40D7-A582-589788D5F3D5}" type="datetimeFigureOut">
              <a:rPr lang="pl-PL" smtClean="0"/>
              <a:pPr/>
              <a:t>18.03.2020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4FE1-8EA0-4BEA-802A-39724EEA13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6AEB36C-7842-40D7-A582-589788D5F3D5}" type="datetimeFigureOut">
              <a:rPr lang="pl-PL" smtClean="0"/>
              <a:pPr/>
              <a:t>18.03.2020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9EC4FE1-8EA0-4BEA-802A-39724EEA13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AEB36C-7842-40D7-A582-589788D5F3D5}" type="datetimeFigureOut">
              <a:rPr lang="pl-PL" smtClean="0"/>
              <a:pPr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EC4FE1-8EA0-4BEA-802A-39724EEA133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lNX65X2iQC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Higiena i choroby układu moczowego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2530" name="Picture 2" descr="Znalezione obrazy dla zapytania: siusi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80728"/>
            <a:ext cx="4762500" cy="5229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dbać o układ moczowy?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0" y="1293912"/>
          <a:ext cx="8939336" cy="556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284984"/>
            <a:ext cx="1872208" cy="200436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3130D5-9BF0-4BD3-9662-330E3D144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93130D5-9BF0-4BD3-9662-330E3D144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6F954C-48F0-415E-8B56-E9B8AABB2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BB6F954C-48F0-415E-8B56-E9B8AABB2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9F03D9-2D2A-4882-93E3-7019A194C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9E9F03D9-2D2A-4882-93E3-7019A194C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5AED03-CA12-4AE8-AF0F-476B5E677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145AED03-CA12-4AE8-AF0F-476B5E677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BE2F25-D58E-4623-BAFD-ED6680699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AABE2F25-D58E-4623-BAFD-ED6680699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2332D3-CA52-4B76-8A0F-389563B96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272332D3-CA52-4B76-8A0F-389563B96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8B1DB5-0303-4380-84C7-1CADA8D48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4D8B1DB5-0303-4380-84C7-1CADA8D48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E5639A-2903-4467-B345-809C73875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27E5639A-2903-4467-B345-809C738751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287BC9-4A43-4ECB-8027-87CA33CD8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6E287BC9-4A43-4ECB-8027-87CA33CD8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F729C2-E208-4B97-B94E-557A49FDE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96F729C2-E208-4B97-B94E-557A49FDE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F94EB5-420A-429A-AE02-5A7D31D12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27F94EB5-420A-429A-AE02-5A7D31D12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Choroby układu wydalniczego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Znalezione obrazy dla zapytania: zapalenie pęche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0962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Kłębuszkowe zapalenie nerek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4834880" cy="4750153"/>
          </a:xfrm>
        </p:spPr>
        <p:txBody>
          <a:bodyPr/>
          <a:lstStyle/>
          <a:p>
            <a:r>
              <a:rPr lang="pl-PL" b="1" dirty="0" smtClean="0"/>
              <a:t>Przyczyny: </a:t>
            </a:r>
            <a:r>
              <a:rPr lang="pl-PL" dirty="0" smtClean="0"/>
              <a:t>zakażenia, leki, toksyny, nowotwory</a:t>
            </a:r>
          </a:p>
          <a:p>
            <a:r>
              <a:rPr lang="pl-PL" b="1" dirty="0" smtClean="0"/>
              <a:t>Objawy: </a:t>
            </a:r>
            <a:r>
              <a:rPr lang="pl-PL" dirty="0" smtClean="0"/>
              <a:t>ograniczenie oddawania moczu, białko i krew w moczu</a:t>
            </a:r>
          </a:p>
          <a:p>
            <a:r>
              <a:rPr lang="pl-PL" b="1" dirty="0" smtClean="0"/>
              <a:t>Leczenie: </a:t>
            </a:r>
            <a:r>
              <a:rPr lang="pl-PL" dirty="0" smtClean="0"/>
              <a:t>zależne od przyczyny (leczenie choroby pierwotnej, odpowiednie leki)</a:t>
            </a:r>
            <a:endParaRPr lang="pl-P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16832"/>
            <a:ext cx="3048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Znalezione obrazy dla zapytania: kamica nerko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92896"/>
            <a:ext cx="4536504" cy="302433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Kamica nerkowa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4978896" cy="4625609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 smtClean="0"/>
              <a:t>Przyczyny: </a:t>
            </a:r>
            <a:r>
              <a:rPr lang="pl-PL" dirty="0" smtClean="0"/>
              <a:t>gromadzenie się w moczu osadów z soli mineralnych (zbyt mało płynów w diecie)</a:t>
            </a:r>
          </a:p>
          <a:p>
            <a:r>
              <a:rPr lang="pl-PL" b="1" dirty="0" smtClean="0"/>
              <a:t>Objawy: </a:t>
            </a:r>
            <a:r>
              <a:rPr lang="pl-PL" dirty="0" smtClean="0"/>
              <a:t>ostry ból, wymioty, nudności, krew w moczu – kamienie mogą prowadzić do uszkodzenia nerek</a:t>
            </a:r>
          </a:p>
          <a:p>
            <a:r>
              <a:rPr lang="pl-PL" b="1" dirty="0" smtClean="0"/>
              <a:t>Leczenie: </a:t>
            </a:r>
            <a:r>
              <a:rPr lang="pl-PL" dirty="0" smtClean="0"/>
              <a:t>picie dużej ilości płynów, leki przeciwbólowe i rozkurczowe, czasami niezbędna interwencja chirurgiczna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kosmetyka-fitness.pl/ona/wp-content/uploads/2015/02/p%C4%99cherz-moczo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72816"/>
            <a:ext cx="3360371" cy="2016224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Zapalenie pęcherza moczowego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5191"/>
            <a:ext cx="4906888" cy="4625609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/>
              <a:t>Przyczyna: </a:t>
            </a:r>
            <a:r>
              <a:rPr lang="pl-PL" dirty="0" smtClean="0"/>
              <a:t>mikroorganizmy chorobotwórcze</a:t>
            </a:r>
          </a:p>
          <a:p>
            <a:r>
              <a:rPr lang="pl-PL" b="1" dirty="0" smtClean="0"/>
              <a:t>Objawy: </a:t>
            </a:r>
            <a:r>
              <a:rPr lang="pl-PL" dirty="0" smtClean="0"/>
              <a:t>ból pęcherza</a:t>
            </a:r>
            <a:br>
              <a:rPr lang="pl-PL" dirty="0" smtClean="0"/>
            </a:br>
            <a:r>
              <a:rPr lang="pl-PL" dirty="0" smtClean="0"/>
              <a:t>i pieczenie przy oddawaniu moczu, czasami gorączka,</a:t>
            </a:r>
          </a:p>
          <a:p>
            <a:pPr>
              <a:buNone/>
            </a:pPr>
            <a:r>
              <a:rPr lang="pl-PL" dirty="0" smtClean="0"/>
              <a:t>	w moczu leukocyty i bakterie</a:t>
            </a:r>
          </a:p>
          <a:p>
            <a:r>
              <a:rPr lang="pl-PL" b="1" dirty="0" smtClean="0"/>
              <a:t>Leczenie: </a:t>
            </a:r>
            <a:r>
              <a:rPr lang="pl-PL" dirty="0" smtClean="0"/>
              <a:t>antybiotyki, picie dużej ilości płynów, preparaty z żurawiną</a:t>
            </a:r>
            <a:endParaRPr lang="pl-PL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48100"/>
            <a:ext cx="32289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Niewydolność nerek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8105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Znalezione obrazy dla zapytania: niewydolność ner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960440" cy="5070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Dializa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6021288"/>
            <a:ext cx="7056784" cy="59316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>
                <a:hlinkClick r:id="rId2"/>
              </a:rPr>
              <a:t>https://www.youtube.com/watch?v=lNX65X2iQCA</a:t>
            </a:r>
            <a:endParaRPr lang="pl-PL" dirty="0"/>
          </a:p>
        </p:txBody>
      </p:sp>
      <p:pic>
        <p:nvPicPr>
          <p:cNvPr id="20482" name="Picture 2" descr="Znalezione obrazy dla zapytania: diali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97118"/>
            <a:ext cx="6048672" cy="4047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wyników badania moczu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1506" name="Picture 2" descr="Znalezione obrazy dla zapytania: badanie mocz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742" y="1628800"/>
            <a:ext cx="6732112" cy="4680520"/>
          </a:xfrm>
          <a:prstGeom prst="rect">
            <a:avLst/>
          </a:prstGeom>
          <a:noFill/>
        </p:spPr>
      </p:pic>
      <p:pic>
        <p:nvPicPr>
          <p:cNvPr id="21510" name="Picture 6" descr="Znalezione obrazy dla zapytania: mocz na pos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799"/>
            <a:ext cx="3001516" cy="2001011"/>
          </a:xfrm>
          <a:prstGeom prst="rect">
            <a:avLst/>
          </a:prstGeom>
          <a:noFill/>
        </p:spPr>
      </p:pic>
      <p:pic>
        <p:nvPicPr>
          <p:cNvPr id="21508" name="Picture 4" descr="Znalezione obrazy dla zapytania: badanie mocz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437112"/>
            <a:ext cx="3484188" cy="2323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122</TotalTime>
  <Words>146</Words>
  <Application>Microsoft Office PowerPoint</Application>
  <PresentationFormat>Pokaz na ekranie (4:3)</PresentationFormat>
  <Paragraphs>26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Moduł</vt:lpstr>
      <vt:lpstr>Higiena i choroby układu moczowego</vt:lpstr>
      <vt:lpstr>Jak dbać o układ moczowy?</vt:lpstr>
      <vt:lpstr>Choroby układu wydalniczego</vt:lpstr>
      <vt:lpstr>Kłębuszkowe zapalenie nerek</vt:lpstr>
      <vt:lpstr>Kamica nerkowa</vt:lpstr>
      <vt:lpstr>Zapalenie pęcherza moczowego</vt:lpstr>
      <vt:lpstr>Niewydolność nerek</vt:lpstr>
      <vt:lpstr>Dializa</vt:lpstr>
      <vt:lpstr>Analiza wyników badania moczu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Higiena i choroby układu moczowego</dc:title>
  <dc:creator>Anna Puścian</dc:creator>
  <cp:lastModifiedBy>Anna Puścian</cp:lastModifiedBy>
  <cp:revision>2</cp:revision>
  <dcterms:created xsi:type="dcterms:W3CDTF">2020-03-17T23:50:28Z</dcterms:created>
  <dcterms:modified xsi:type="dcterms:W3CDTF">2020-03-18T09:40:39Z</dcterms:modified>
</cp:coreProperties>
</file>