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75" r:id="rId5"/>
    <p:sldId id="259" r:id="rId6"/>
    <p:sldId id="260" r:id="rId7"/>
    <p:sldId id="276"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EAF0B-04E1-4E2A-87C8-624C6F8C06EC}" type="datetimeFigureOut">
              <a:rPr lang="pl-PL" smtClean="0"/>
              <a:t>2020-03-18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D0951-E6DA-48EC-872F-76DD12D1A1B8}"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DDDD0951-E6DA-48EC-872F-76DD12D1A1B8}" type="slidenum">
              <a:rPr lang="pl-PL" smtClean="0"/>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30A44E2-64E6-4120-8114-75A3946A119B}" type="datetimeFigureOut">
              <a:rPr lang="pl-PL" smtClean="0"/>
              <a:t>2020-03-18</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8757089-1396-4041-97AE-219DEB9EC122}"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130A44E2-64E6-4120-8114-75A3946A119B}" type="datetimeFigureOut">
              <a:rPr lang="pl-PL" smtClean="0"/>
              <a:t>2020-03-18</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8757089-1396-4041-97AE-219DEB9EC12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30A44E2-64E6-4120-8114-75A3946A119B}" type="datetimeFigureOut">
              <a:rPr lang="pl-PL" smtClean="0"/>
              <a:t>2020-03-18</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18757089-1396-4041-97AE-219DEB9EC122}"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130A44E2-64E6-4120-8114-75A3946A119B}" type="datetimeFigureOut">
              <a:rPr lang="pl-PL" smtClean="0"/>
              <a:t>2020-03-18</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8757089-1396-4041-97AE-219DEB9EC122}"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130A44E2-64E6-4120-8114-75A3946A119B}" type="datetimeFigureOut">
              <a:rPr lang="pl-PL" smtClean="0"/>
              <a:t>2020-03-18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8757089-1396-4041-97AE-219DEB9EC122}"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30A44E2-64E6-4120-8114-75A3946A119B}" type="datetimeFigureOut">
              <a:rPr lang="pl-PL" smtClean="0"/>
              <a:t>2020-03-18</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8757089-1396-4041-97AE-219DEB9EC122}"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692696"/>
            <a:ext cx="8604448" cy="9787295"/>
          </a:xfrm>
          <a:prstGeom prst="rect">
            <a:avLst/>
          </a:prstGeom>
          <a:noFill/>
        </p:spPr>
        <p:txBody>
          <a:bodyPr wrap="square" rtlCol="0">
            <a:spAutoFit/>
          </a:bodyPr>
          <a:lstStyle/>
          <a:p>
            <a:r>
              <a:rPr lang="pl-PL" sz="3600" b="1" i="1" dirty="0" smtClean="0">
                <a:solidFill>
                  <a:srgbClr val="FF0000"/>
                </a:solidFill>
              </a:rPr>
              <a:t>PEDAGOG RADZI: </a:t>
            </a:r>
            <a:r>
              <a:rPr lang="pl-PL" sz="3600" b="1" dirty="0" smtClean="0">
                <a:solidFill>
                  <a:srgbClr val="FF0000"/>
                </a:solidFill>
              </a:rPr>
              <a:t>JAK PRZETRWAĆ  SYTUACJĘ ZWIĄZANĄ Z ZAGROŻENIEM EPIDEMIOLOGICZNYM BEZ USZCZERBKU NA ZDROWIU PSYCHICZNYM NASZYM </a:t>
            </a:r>
          </a:p>
          <a:p>
            <a:r>
              <a:rPr lang="pl-PL" sz="3600" b="1" dirty="0" smtClean="0">
                <a:solidFill>
                  <a:srgbClr val="FF0000"/>
                </a:solidFill>
              </a:rPr>
              <a:t>I NASZYCH DZIECI </a:t>
            </a:r>
          </a:p>
          <a:p>
            <a:r>
              <a:rPr lang="pl-PL" sz="3600" b="1" dirty="0" smtClean="0"/>
              <a:t>(TO RÓWNIEŻ CZAS ZAGROŻEŃ ZWIAZANYCH Z UZALEŻNIENIEM NASZYCH DZIECI OD URZĄDZEŃ MULTIMEDIALNYCH)!!!!</a:t>
            </a:r>
          </a:p>
          <a:p>
            <a:endParaRPr lang="pl-PL" sz="3600" b="1" dirty="0">
              <a:solidFill>
                <a:srgbClr val="FF0000"/>
              </a:solidFill>
            </a:endParaRPr>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smtClean="0"/>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395536" y="188640"/>
            <a:ext cx="7704856" cy="5509200"/>
          </a:xfrm>
          <a:prstGeom prst="rect">
            <a:avLst/>
          </a:prstGeom>
          <a:noFill/>
        </p:spPr>
        <p:txBody>
          <a:bodyPr wrap="square" rtlCol="0">
            <a:spAutoFit/>
          </a:bodyPr>
          <a:lstStyle/>
          <a:p>
            <a:r>
              <a:rPr lang="pl-PL" sz="3200" dirty="0" smtClean="0"/>
              <a:t>Moi drodzy!!!</a:t>
            </a:r>
          </a:p>
          <a:p>
            <a:pPr algn="just"/>
            <a:r>
              <a:rPr lang="pl-PL" sz="3200" dirty="0" smtClean="0"/>
              <a:t>Korzystajmy z pięknej pogody. Starajmy przebywać jak najczęściej na zewnątrz- oczywiście powstrzymując się od bezpośrednich kontaktów z sąsiadami i innymi postronnymi osobami (to czas kwarantanny).  Starajmy się unikać skupisk ludzi. Ograniczajmy przebywanie w supermarketach do minimum (przecież można zrobić zakupy na 2-3 dni).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692696"/>
            <a:ext cx="7704856" cy="3970318"/>
          </a:xfrm>
          <a:prstGeom prst="rect">
            <a:avLst/>
          </a:prstGeom>
          <a:noFill/>
        </p:spPr>
        <p:txBody>
          <a:bodyPr wrap="square" rtlCol="0">
            <a:spAutoFit/>
          </a:bodyPr>
          <a:lstStyle/>
          <a:p>
            <a:pPr algn="just"/>
            <a:r>
              <a:rPr lang="pl-PL" sz="3200" dirty="0" smtClean="0">
                <a:solidFill>
                  <a:srgbClr val="FF0000"/>
                </a:solidFill>
              </a:rPr>
              <a:t>Stosujmy się do komunikatów </a:t>
            </a:r>
          </a:p>
          <a:p>
            <a:pPr algn="just"/>
            <a:r>
              <a:rPr lang="pl-PL" sz="3200" dirty="0" smtClean="0">
                <a:solidFill>
                  <a:srgbClr val="FF0000"/>
                </a:solidFill>
              </a:rPr>
              <a:t>i wszystkich zaleceń prewencyjnych, </a:t>
            </a:r>
          </a:p>
          <a:p>
            <a:pPr algn="just"/>
            <a:r>
              <a:rPr lang="pl-PL" sz="3200" dirty="0" smtClean="0">
                <a:solidFill>
                  <a:srgbClr val="FF0000"/>
                </a:solidFill>
              </a:rPr>
              <a:t>a z pewnością będziemy mogli wrócić </a:t>
            </a:r>
          </a:p>
          <a:p>
            <a:pPr algn="just"/>
            <a:r>
              <a:rPr lang="pl-PL" sz="3200" dirty="0" smtClean="0">
                <a:solidFill>
                  <a:srgbClr val="FF0000"/>
                </a:solidFill>
              </a:rPr>
              <a:t>do zwyczajnej codzienności, której pewnie już nam brakuje.</a:t>
            </a:r>
          </a:p>
          <a:p>
            <a:pPr algn="just"/>
            <a:endParaRPr lang="pl-PL" sz="3200" dirty="0">
              <a:solidFill>
                <a:srgbClr val="FF0000"/>
              </a:solidFill>
            </a:endParaRPr>
          </a:p>
          <a:p>
            <a:pPr algn="just"/>
            <a:r>
              <a:rPr lang="pl-PL" sz="2000" dirty="0" smtClean="0"/>
              <a:t>Pozdrawiam was serdecznie i życzę dużo zdrowia</a:t>
            </a:r>
          </a:p>
          <a:p>
            <a:pPr algn="just"/>
            <a:r>
              <a:rPr lang="pl-PL" sz="2000" dirty="0" smtClean="0"/>
              <a:t>Pedagog szkolny</a:t>
            </a:r>
          </a:p>
          <a:p>
            <a:pPr algn="just"/>
            <a:r>
              <a:rPr lang="pl-PL" sz="2000" dirty="0" smtClean="0"/>
              <a:t>Małgorzata Florek</a:t>
            </a:r>
            <a:endParaRPr lang="pl-PL"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23528" y="620688"/>
            <a:ext cx="7776864" cy="9879628"/>
          </a:xfrm>
          <a:prstGeom prst="rect">
            <a:avLst/>
          </a:prstGeom>
          <a:noFill/>
        </p:spPr>
        <p:txBody>
          <a:bodyPr wrap="square" rtlCol="0">
            <a:spAutoFit/>
          </a:bodyPr>
          <a:lstStyle/>
          <a:p>
            <a:pPr algn="just"/>
            <a:r>
              <a:rPr lang="pl-PL" sz="3200" dirty="0"/>
              <a:t>Epidemia </a:t>
            </a:r>
            <a:r>
              <a:rPr lang="pl-PL" sz="3200" dirty="0" err="1"/>
              <a:t>koronawirusa</a:t>
            </a:r>
            <a:r>
              <a:rPr lang="pl-PL" sz="3200" dirty="0"/>
              <a:t> nagle wprowadziła zmiany do naszej codzienności. Z powodu zamkniętych </a:t>
            </a:r>
            <a:r>
              <a:rPr lang="pl-PL" sz="3200" dirty="0" err="1" smtClean="0"/>
              <a:t>szkół,nasze</a:t>
            </a:r>
            <a:r>
              <a:rPr lang="pl-PL" sz="3200" dirty="0" smtClean="0"/>
              <a:t> </a:t>
            </a:r>
            <a:r>
              <a:rPr lang="pl-PL" sz="3200" dirty="0"/>
              <a:t>dzieci spędzają dwa tygodnie w domu. </a:t>
            </a:r>
            <a:r>
              <a:rPr lang="pl-PL" sz="3200" dirty="0" smtClean="0"/>
              <a:t>My dorośli zajmujemy </a:t>
            </a:r>
            <a:r>
              <a:rPr lang="pl-PL" sz="3200" dirty="0"/>
              <a:t>się nimi lub </a:t>
            </a:r>
            <a:r>
              <a:rPr lang="pl-PL" sz="3200" dirty="0" smtClean="0"/>
              <a:t>pracujemy </a:t>
            </a:r>
            <a:r>
              <a:rPr lang="pl-PL" sz="3200" dirty="0"/>
              <a:t>zdalnie, niektórzy wciąż wychodzą z domu do pracy. Poza tym jednak zewsząd zachęca się nas do zostania w domu – co jest zresztą jedynym rozsądnym wyjściem w obecnej sytuacji. Łatwo mówić, ale jak przetrwać 14 dni pod jednym dachem z rodziną </a:t>
            </a:r>
            <a:r>
              <a:rPr lang="pl-PL" sz="3200" dirty="0" smtClean="0"/>
              <a:t>???</a:t>
            </a:r>
          </a:p>
          <a:p>
            <a:endParaRPr lang="pl-PL" b="1" dirty="0"/>
          </a:p>
          <a:p>
            <a:endParaRPr lang="pl-PL" b="1" dirty="0" smtClean="0"/>
          </a:p>
          <a:p>
            <a:endParaRPr lang="pl-PL" b="1" dirty="0"/>
          </a:p>
          <a:p>
            <a:endParaRPr lang="pl-PL" b="1" dirty="0" smtClean="0"/>
          </a:p>
          <a:p>
            <a:endParaRPr lang="pl-PL" b="1" dirty="0"/>
          </a:p>
          <a:p>
            <a:endParaRPr lang="pl-PL" b="1" dirty="0" smtClean="0"/>
          </a:p>
          <a:p>
            <a:endParaRPr lang="pl-PL" b="1" dirty="0"/>
          </a:p>
          <a:p>
            <a:endParaRPr lang="pl-PL" b="1" dirty="0" smtClean="0"/>
          </a:p>
          <a:p>
            <a:endParaRPr lang="pl-PL" b="1" dirty="0"/>
          </a:p>
          <a:p>
            <a:endParaRPr lang="pl-PL" b="1" dirty="0" smtClean="0"/>
          </a:p>
          <a:p>
            <a:endParaRPr lang="pl-PL" b="1" dirty="0"/>
          </a:p>
          <a:p>
            <a:endParaRPr lang="pl-PL" b="1" dirty="0" smtClean="0"/>
          </a:p>
          <a:p>
            <a:endParaRPr lang="pl-PL" b="1" dirty="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79512" y="476672"/>
            <a:ext cx="8064896" cy="6986528"/>
          </a:xfrm>
          <a:prstGeom prst="rect">
            <a:avLst/>
          </a:prstGeom>
          <a:noFill/>
        </p:spPr>
        <p:txBody>
          <a:bodyPr wrap="square" rtlCol="0">
            <a:spAutoFit/>
          </a:bodyPr>
          <a:lstStyle/>
          <a:p>
            <a:pPr algn="just"/>
            <a:r>
              <a:rPr lang="pl-PL" sz="2800" dirty="0" smtClean="0"/>
              <a:t>To nie tak, że nie lubimy swojego towarzystwa (może nam go trochę wcześniej nawet brakowało?) Problemem jest jednak wciąż niepewna ilość tego czasu jaki ze sobą spędzimy (2 tygodnie??)24 godziny na dobę wciąż z tymi samymi ludźmi to naprawdę wyzwanie.</a:t>
            </a:r>
          </a:p>
          <a:p>
            <a:pPr algn="just"/>
            <a:r>
              <a:rPr lang="pl-PL" sz="2800" dirty="0" smtClean="0"/>
              <a:t>Nie </a:t>
            </a:r>
            <a:r>
              <a:rPr lang="pl-PL" sz="2800" dirty="0"/>
              <a:t>jesteśmy przyzwyczajeni do tak intensywnego towarzystwa – sytuacja kwarantanny (tej narzuconej przez służby lub tej, której poddajemy się dobrowolnie, w trosce o zdrowie swoje, rodziny </a:t>
            </a:r>
            <a:r>
              <a:rPr lang="pl-PL" sz="2800" dirty="0" smtClean="0"/>
              <a:t>i społeczeństwa) zmusza nas do niemal nieprzerwanego współistnienia pod jednym dachem –bez odwiedzania babci i dziadka być może cioci i wujka. </a:t>
            </a:r>
          </a:p>
          <a:p>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0"/>
            <a:ext cx="7560840" cy="6494085"/>
          </a:xfrm>
          <a:prstGeom prst="rect">
            <a:avLst/>
          </a:prstGeom>
          <a:noFill/>
        </p:spPr>
        <p:txBody>
          <a:bodyPr wrap="square" rtlCol="0">
            <a:spAutoFit/>
          </a:bodyPr>
          <a:lstStyle/>
          <a:p>
            <a:pPr algn="just"/>
            <a:r>
              <a:rPr lang="pl-PL" sz="3200" dirty="0" smtClean="0"/>
              <a:t>Dla nastolatków to trudny czas bez bezpośrednich kontaktów z rówieśnikami, którzy niewątpliwie mają ogromny wpływ na ich funkcjonowanie w tym okresie życia. Nasze dzieci z pewnością reagują silnymi emocjami, kiedy obserwują dorosłych, rozemocjonowanych, zaaferowanych, nie radzących sobie z tymi uczuciami, dlatego bardzo ważne jest abyśmy z nimi szczerze rozmawiali o nowej sytuacji w jakiej obecnie się znajdujemy. </a:t>
            </a:r>
            <a:endParaRPr lang="pl-PL"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251520" y="260648"/>
            <a:ext cx="7848872" cy="4524315"/>
          </a:xfrm>
          <a:prstGeom prst="rect">
            <a:avLst/>
          </a:prstGeom>
          <a:noFill/>
        </p:spPr>
        <p:txBody>
          <a:bodyPr wrap="square" rtlCol="0">
            <a:spAutoFit/>
          </a:bodyPr>
          <a:lstStyle/>
          <a:p>
            <a:pPr algn="just"/>
            <a:r>
              <a:rPr lang="pl-PL" sz="3200" dirty="0" smtClean="0"/>
              <a:t>Musimy zapewnić swoje dzieci że to nowa sytuacja , pewne rzeczy muszą się zmienić, ale my rodzice wiemy doskonale co należy w takiej sytuacji robić. To bardzo ważne dla naszych dzieci, aby zwłaszcza teraz nie czuły lęku i jak zawsze miały wśród swoich najbliższych poczucie bezpieczeństwa.</a:t>
            </a:r>
          </a:p>
          <a:p>
            <a:pPr algn="just"/>
            <a:endParaRPr lang="pl-PL"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0"/>
            <a:ext cx="7632848" cy="5016758"/>
          </a:xfrm>
          <a:prstGeom prst="rect">
            <a:avLst/>
          </a:prstGeom>
          <a:noFill/>
        </p:spPr>
        <p:txBody>
          <a:bodyPr wrap="square" rtlCol="0">
            <a:spAutoFit/>
          </a:bodyPr>
          <a:lstStyle/>
          <a:p>
            <a:pPr algn="just"/>
            <a:r>
              <a:rPr lang="pl-PL" sz="3200" dirty="0" smtClean="0"/>
              <a:t>Nie tylko dla dzieci, ale i dla nas to bardzo trudny czas. Musimy się nimi zajmować i zagospodarować ich „wolny” czas. Najważniejszy w tym okresie dla naszych pociech, ale i dla nas będzie odpowiednie zaplanowanie tego czasu. Najłatwiejszym rozwiązaniem jest ustalanie „planu dnia”. Ważne, aby brał w tym udział każdy członek rodziny i mógł wyrazić swoje zdanie. </a:t>
            </a:r>
            <a:endParaRPr lang="pl-PL" sz="32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5536" y="548680"/>
            <a:ext cx="7416824" cy="3046988"/>
          </a:xfrm>
          <a:prstGeom prst="rect">
            <a:avLst/>
          </a:prstGeom>
          <a:noFill/>
        </p:spPr>
        <p:txBody>
          <a:bodyPr wrap="square" rtlCol="0">
            <a:spAutoFit/>
          </a:bodyPr>
          <a:lstStyle/>
          <a:p>
            <a:r>
              <a:rPr lang="pl-PL" sz="3200" dirty="0" smtClean="0"/>
              <a:t>Ważne są ramy czasowe tzn. ustalanie konkretnych godzin o której np. wstajemy , jemy śniadanie oraz co najważniejsze kiedy jest czas na naukę na którą to musimy przeznaczyć go jak najwięcej, aby nie narobić zaległości.</a:t>
            </a:r>
            <a:endParaRPr lang="pl-PL"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1520" y="476672"/>
            <a:ext cx="7920880" cy="6001643"/>
          </a:xfrm>
          <a:prstGeom prst="rect">
            <a:avLst/>
          </a:prstGeom>
          <a:noFill/>
        </p:spPr>
        <p:txBody>
          <a:bodyPr wrap="square" rtlCol="0">
            <a:spAutoFit/>
          </a:bodyPr>
          <a:lstStyle/>
          <a:p>
            <a:pPr algn="just"/>
            <a:r>
              <a:rPr lang="pl-PL" sz="3200" dirty="0" smtClean="0">
                <a:solidFill>
                  <a:srgbClr val="FF0000"/>
                </a:solidFill>
              </a:rPr>
              <a:t>TO NIE JEST CZAS WAKACJI !!!</a:t>
            </a:r>
          </a:p>
          <a:p>
            <a:pPr algn="just"/>
            <a:r>
              <a:rPr lang="pl-PL" sz="3200" dirty="0" smtClean="0"/>
              <a:t>Z drugiej strony </a:t>
            </a:r>
            <a:r>
              <a:rPr lang="pl-PL" sz="3200" dirty="0"/>
              <a:t>z</a:t>
            </a:r>
            <a:r>
              <a:rPr lang="pl-PL" sz="3200" dirty="0" smtClean="0"/>
              <a:t>najdźmy tez wspólny mianownik owej sytuacji jak </a:t>
            </a:r>
            <a:r>
              <a:rPr lang="pl-PL" sz="3200" dirty="0"/>
              <a:t>fajnie, że mamy więcej czasu dla siebie. Może uda się porobić coś, na co nie ma czasu w codziennej bieganinie?  Ale niech znajdą się w nim także ważne rzeczy do zrobienia zaplanujmy też obowiązki, żeby dzień był konstruktywny, maksymalnie dynamiczny. Jeżeli będziemy te dni planowali i uwzględniali w nich dzieci, to one będą się w tym odnajdywały</a:t>
            </a:r>
            <a:r>
              <a:rPr lang="pl-PL" sz="3200"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467544" y="0"/>
            <a:ext cx="7632848" cy="6986528"/>
          </a:xfrm>
          <a:prstGeom prst="rect">
            <a:avLst/>
          </a:prstGeom>
          <a:noFill/>
        </p:spPr>
        <p:txBody>
          <a:bodyPr wrap="square" rtlCol="0">
            <a:spAutoFit/>
          </a:bodyPr>
          <a:lstStyle/>
          <a:p>
            <a:pPr algn="just"/>
            <a:r>
              <a:rPr lang="pl-PL" sz="3200" dirty="0" smtClean="0"/>
              <a:t>Zaplanujcie też czas na korzystanie z urządzeń multimedialnych, ale niech on ma  ściśle określone granice. </a:t>
            </a:r>
          </a:p>
          <a:p>
            <a:pPr algn="just"/>
            <a:r>
              <a:rPr lang="pl-PL" sz="3200" dirty="0" smtClean="0"/>
              <a:t>Pamiętajmy że niekontrolowane używanie urządzeń multimedialnych może prowadzić do uzależnień,  może też mieć inne negatywne skutki. Z drugiej strony bądźmy ze sobą w stałym kontakcie: piszmy do siebie </a:t>
            </a:r>
            <a:r>
              <a:rPr lang="pl-PL" sz="3200" dirty="0" err="1" smtClean="0"/>
              <a:t>sms-y</a:t>
            </a:r>
            <a:r>
              <a:rPr lang="pl-PL" sz="3200" dirty="0" smtClean="0"/>
              <a:t>, wysyłajmy zdjęcia, komunikujmy się ze sobą, pielęgnujmy poczucie bliskości psychicznej i pozwólmy na to dzieciom </a:t>
            </a:r>
            <a:r>
              <a:rPr lang="pl-PL" sz="3200" u="sng" dirty="0" smtClean="0"/>
              <a:t>ale w ograniczonym, kontrolowanym przedziale czasowym .</a:t>
            </a:r>
            <a:endParaRPr lang="pl-PL" sz="3200"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137</TotalTime>
  <Words>633</Words>
  <Application>Microsoft Office PowerPoint</Application>
  <PresentationFormat>Pokaz na ekranie (4:3)</PresentationFormat>
  <Paragraphs>51</Paragraphs>
  <Slides>21</Slides>
  <Notes>1</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Bogaty</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Lenovo</dc:creator>
  <cp:lastModifiedBy>Lenovo</cp:lastModifiedBy>
  <cp:revision>24</cp:revision>
  <dcterms:created xsi:type="dcterms:W3CDTF">2020-03-18T09:36:41Z</dcterms:created>
  <dcterms:modified xsi:type="dcterms:W3CDTF">2020-03-18T11:54:12Z</dcterms:modified>
</cp:coreProperties>
</file>