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k-SK" sz="3600" dirty="0" smtClean="0"/>
              <a:t>Špeciálna základná škola s VJM </a:t>
            </a:r>
            <a:br>
              <a:rPr lang="sk-SK" sz="3600" dirty="0" smtClean="0"/>
            </a:br>
            <a:r>
              <a:rPr lang="sk-SK" sz="3600" dirty="0" smtClean="0"/>
              <a:t>Rimavská Sobota</a:t>
            </a:r>
            <a:br>
              <a:rPr lang="sk-SK" sz="3600" dirty="0" smtClean="0"/>
            </a:br>
            <a:r>
              <a:rPr lang="sk-SK" sz="3600" dirty="0" smtClean="0"/>
              <a:t>Predmet: Slovenský jazyk</a:t>
            </a:r>
            <a:br>
              <a:rPr lang="sk-SK" sz="3600" dirty="0" smtClean="0"/>
            </a:br>
            <a:r>
              <a:rPr lang="sk-SK" sz="3600" dirty="0" smtClean="0"/>
              <a:t>Ročník: ôsmy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7030A0"/>
                </a:solidFill>
              </a:rPr>
              <a:t>Hravé úlohy zo slovenského jazyka</a:t>
            </a:r>
            <a:endParaRPr lang="sk-SK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0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Hravé úlohy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</a:rPr>
              <a:t>Prečítaj </a:t>
            </a:r>
            <a:r>
              <a:rPr lang="sk-SK" sz="3600" b="1" dirty="0">
                <a:solidFill>
                  <a:schemeClr val="tx1"/>
                </a:solidFill>
              </a:rPr>
              <a:t>si nasledovné úlohy </a:t>
            </a:r>
            <a:endParaRPr lang="sk-SK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</a:rPr>
              <a:t>viackrát a premysli </a:t>
            </a:r>
            <a:r>
              <a:rPr lang="sk-SK" sz="3600" b="1" dirty="0">
                <a:solidFill>
                  <a:schemeClr val="tx1"/>
                </a:solidFill>
              </a:rPr>
              <a:t>si odpovede</a:t>
            </a:r>
            <a:r>
              <a:rPr lang="sk-SK" sz="36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</a:rPr>
              <a:t>Riešenie úloh napíš                                do svojho zošita!</a:t>
            </a:r>
          </a:p>
        </p:txBody>
      </p:sp>
    </p:spTree>
    <p:extLst>
      <p:ext uri="{BB962C8B-B14F-4D97-AF65-F5344CB8AC3E}">
        <p14:creationId xmlns:p14="http://schemas.microsoft.com/office/powerpoint/2010/main" xmlns="" val="58557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nb-NO" b="1" dirty="0">
                <a:solidFill>
                  <a:srgbClr val="7030A0"/>
                </a:solidFill>
              </a:rPr>
              <a:t>PRIRAĎ </a:t>
            </a:r>
            <a:r>
              <a:rPr lang="sk-SK" b="1" dirty="0" smtClean="0">
                <a:solidFill>
                  <a:srgbClr val="7030A0"/>
                </a:solidFill>
              </a:rPr>
              <a:t>             </a:t>
            </a:r>
            <a:r>
              <a:rPr lang="nb-NO" b="1" dirty="0" smtClean="0">
                <a:solidFill>
                  <a:srgbClr val="7030A0"/>
                </a:solidFill>
              </a:rPr>
              <a:t>K </a:t>
            </a:r>
            <a:r>
              <a:rPr lang="nb-NO" b="1" dirty="0">
                <a:solidFill>
                  <a:srgbClr val="7030A0"/>
                </a:solidFill>
              </a:rPr>
              <a:t>SEBE SPRÁVNE TVARY PÍSMEN.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H =                          n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B =                          m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D =                          f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G =                          k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P =                          g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K =                          p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F =                          d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M =                         b</a:t>
            </a: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N =                          h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08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rgbClr val="7030A0"/>
                </a:solidFill>
              </a:rPr>
              <a:t>PRIRAĎ </a:t>
            </a:r>
            <a:r>
              <a:rPr lang="sk-SK" b="1" dirty="0" smtClean="0">
                <a:solidFill>
                  <a:srgbClr val="7030A0"/>
                </a:solidFill>
              </a:rPr>
              <a:t/>
            </a:r>
            <a:br>
              <a:rPr lang="sk-SK" b="1" dirty="0" smtClean="0">
                <a:solidFill>
                  <a:srgbClr val="7030A0"/>
                </a:solidFill>
              </a:rPr>
            </a:br>
            <a:r>
              <a:rPr lang="sk-SK" b="1" dirty="0" smtClean="0">
                <a:solidFill>
                  <a:srgbClr val="7030A0"/>
                </a:solidFill>
              </a:rPr>
              <a:t>K </a:t>
            </a:r>
            <a:r>
              <a:rPr lang="sk-SK" b="1" dirty="0">
                <a:solidFill>
                  <a:srgbClr val="7030A0"/>
                </a:solidFill>
              </a:rPr>
              <a:t>SEBE SPRÁVNE TVARY SLOV.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b="1" dirty="0">
                <a:solidFill>
                  <a:schemeClr val="tx1"/>
                </a:solidFill>
              </a:rPr>
              <a:t>ZAŤUKAŤ  = </a:t>
            </a:r>
            <a:r>
              <a:rPr lang="sk-SK" sz="3600" b="1" dirty="0" smtClean="0">
                <a:solidFill>
                  <a:schemeClr val="tx1"/>
                </a:solidFill>
              </a:rPr>
              <a:t>                            rýľ</a:t>
            </a:r>
          </a:p>
          <a:p>
            <a:r>
              <a:rPr lang="sk-SK" sz="3600" b="1" dirty="0">
                <a:solidFill>
                  <a:schemeClr val="tx1"/>
                </a:solidFill>
              </a:rPr>
              <a:t>RÝĽ  = </a:t>
            </a:r>
            <a:r>
              <a:rPr lang="sk-SK" sz="3600" b="1" dirty="0" smtClean="0">
                <a:solidFill>
                  <a:schemeClr val="tx1"/>
                </a:solidFill>
              </a:rPr>
              <a:t>                                        zemiak                                                                 </a:t>
            </a:r>
          </a:p>
          <a:p>
            <a:r>
              <a:rPr lang="sk-SK" sz="3600" b="1" dirty="0">
                <a:solidFill>
                  <a:schemeClr val="tx1"/>
                </a:solidFill>
              </a:rPr>
              <a:t>ZEMIAK  = </a:t>
            </a:r>
            <a:r>
              <a:rPr lang="sk-SK" sz="3600" b="1" dirty="0" smtClean="0">
                <a:solidFill>
                  <a:schemeClr val="tx1"/>
                </a:solidFill>
              </a:rPr>
              <a:t>                                deti</a:t>
            </a:r>
          </a:p>
          <a:p>
            <a:r>
              <a:rPr lang="sk-SK" sz="3600" b="1" dirty="0">
                <a:solidFill>
                  <a:schemeClr val="tx1"/>
                </a:solidFill>
              </a:rPr>
              <a:t>DEDO  = </a:t>
            </a:r>
            <a:r>
              <a:rPr lang="sk-SK" sz="3600" b="1" dirty="0" smtClean="0">
                <a:solidFill>
                  <a:schemeClr val="tx1"/>
                </a:solidFill>
              </a:rPr>
              <a:t>                                    zaťukať</a:t>
            </a:r>
          </a:p>
          <a:p>
            <a:r>
              <a:rPr lang="sk-SK" sz="3600" b="1" dirty="0">
                <a:solidFill>
                  <a:schemeClr val="tx1"/>
                </a:solidFill>
              </a:rPr>
              <a:t>DETI  = </a:t>
            </a:r>
            <a:r>
              <a:rPr lang="sk-SK" sz="3600" b="1" dirty="0" smtClean="0">
                <a:solidFill>
                  <a:schemeClr val="tx1"/>
                </a:solidFill>
              </a:rPr>
              <a:t>                                       dedo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7475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rgbClr val="7030A0"/>
                </a:solidFill>
              </a:rPr>
              <a:t>PRIRAĎ </a:t>
            </a:r>
            <a:br>
              <a:rPr lang="sk-SK" b="1" dirty="0">
                <a:solidFill>
                  <a:srgbClr val="7030A0"/>
                </a:solidFill>
              </a:rPr>
            </a:br>
            <a:r>
              <a:rPr lang="sk-SK" b="1" dirty="0">
                <a:solidFill>
                  <a:srgbClr val="7030A0"/>
                </a:solidFill>
              </a:rPr>
              <a:t>K SEBE SPRÁVNE TVARY SLOV.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69268" y="296214"/>
            <a:ext cx="7315200" cy="5688534"/>
          </a:xfrm>
        </p:spPr>
        <p:txBody>
          <a:bodyPr/>
          <a:lstStyle/>
          <a:p>
            <a:pPr fontAlgn="base"/>
            <a:r>
              <a:rPr lang="sk-SK" sz="2800" b="1" dirty="0">
                <a:solidFill>
                  <a:schemeClr val="tx1"/>
                </a:solidFill>
              </a:rPr>
              <a:t>KRÁĽ  = 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                 pero</a:t>
            </a:r>
            <a:endParaRPr lang="sk-SK" sz="2800" b="1" dirty="0">
              <a:solidFill>
                <a:schemeClr val="tx1"/>
              </a:solidFill>
            </a:endParaRPr>
          </a:p>
          <a:p>
            <a:pPr fontAlgn="base"/>
            <a:r>
              <a:rPr lang="sk-SK" sz="2800" b="1" dirty="0" smtClean="0">
                <a:solidFill>
                  <a:schemeClr val="tx1"/>
                </a:solidFill>
              </a:rPr>
              <a:t>TUČNIAK</a:t>
            </a:r>
            <a:r>
              <a:rPr lang="sk-SK" sz="2800" b="1" dirty="0">
                <a:solidFill>
                  <a:schemeClr val="tx1"/>
                </a:solidFill>
              </a:rPr>
              <a:t>  = 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         zošit</a:t>
            </a:r>
          </a:p>
          <a:p>
            <a:pPr fontAlgn="base"/>
            <a:r>
              <a:rPr lang="sk-SK" sz="2800" b="1" dirty="0">
                <a:solidFill>
                  <a:schemeClr val="tx1"/>
                </a:solidFill>
              </a:rPr>
              <a:t>KVETINA  = 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          Peter</a:t>
            </a:r>
            <a:endParaRPr lang="sk-SK" sz="2800" b="1" dirty="0">
              <a:solidFill>
                <a:schemeClr val="tx1"/>
              </a:solidFill>
            </a:endParaRPr>
          </a:p>
          <a:p>
            <a:pPr fontAlgn="base"/>
            <a:r>
              <a:rPr lang="sk-SK" sz="2800" b="1" dirty="0">
                <a:solidFill>
                  <a:schemeClr val="tx1"/>
                </a:solidFill>
              </a:rPr>
              <a:t>ČERT  = 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                  Eva</a:t>
            </a:r>
            <a:endParaRPr lang="sk-SK" sz="2800" b="1" dirty="0">
              <a:solidFill>
                <a:schemeClr val="tx1"/>
              </a:solidFill>
            </a:endParaRPr>
          </a:p>
          <a:p>
            <a:pPr fontAlgn="base"/>
            <a:r>
              <a:rPr lang="sk-SK" sz="2800" b="1" dirty="0">
                <a:solidFill>
                  <a:schemeClr val="tx1"/>
                </a:solidFill>
              </a:rPr>
              <a:t> MLÁĎATÁ  = 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       mláďatá</a:t>
            </a:r>
            <a:endParaRPr lang="sk-SK" sz="2800" b="1" dirty="0">
              <a:solidFill>
                <a:schemeClr val="tx1"/>
              </a:solidFill>
            </a:endParaRPr>
          </a:p>
          <a:p>
            <a:r>
              <a:rPr lang="sk-SK" sz="2800" b="1" dirty="0" smtClean="0">
                <a:solidFill>
                  <a:schemeClr val="tx1"/>
                </a:solidFill>
              </a:rPr>
              <a:t>EVA =                                                      čert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PETER =                                                 kvetina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ZOŠIT =                                                  tučniak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PERO =                                                   kráľ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5950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rgbClr val="7030A0"/>
                </a:solidFill>
              </a:rPr>
              <a:t>PRIRAĎ </a:t>
            </a:r>
            <a:r>
              <a:rPr lang="sk-SK" b="1" dirty="0" smtClean="0">
                <a:solidFill>
                  <a:srgbClr val="7030A0"/>
                </a:solidFill>
              </a:rPr>
              <a:t>       KU </a:t>
            </a:r>
            <a:r>
              <a:rPr lang="sk-SK" b="1" dirty="0">
                <a:solidFill>
                  <a:srgbClr val="7030A0"/>
                </a:solidFill>
              </a:rPr>
              <a:t>SLOVU OBRÁZOK.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2530" y="488122"/>
            <a:ext cx="1409700" cy="9525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681" y="1673360"/>
            <a:ext cx="1485900" cy="9525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641" y="2858599"/>
            <a:ext cx="1253566" cy="1182609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641" y="4336861"/>
            <a:ext cx="1266825" cy="95250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2530" y="5494154"/>
            <a:ext cx="1246936" cy="1355365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7354607" y="754505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 smtClean="0"/>
              <a:t>JELEŇ  </a:t>
            </a:r>
            <a:r>
              <a:rPr lang="sk-SK" sz="2800" b="1" dirty="0"/>
              <a:t>= </a:t>
            </a:r>
          </a:p>
        </p:txBody>
      </p:sp>
      <p:sp>
        <p:nvSpPr>
          <p:cNvPr id="10" name="Obdĺžnik 9"/>
          <p:cNvSpPr/>
          <p:nvPr/>
        </p:nvSpPr>
        <p:spPr>
          <a:xfrm>
            <a:off x="7354607" y="1964944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HOLUB  =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381857" y="3175383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ZEBRA  = 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7422574" y="4443779"/>
            <a:ext cx="166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VČELA  = 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7426363" y="5987170"/>
            <a:ext cx="2895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KORYTNAČKA  = 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3600467" y="73642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1.</a:t>
            </a:r>
            <a:endParaRPr lang="sk-SK" sz="28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3554681" y="1946299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2.</a:t>
            </a:r>
            <a:endParaRPr lang="sk-SK" sz="28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3600467" y="316281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3.</a:t>
            </a:r>
            <a:endParaRPr lang="sk-SK" sz="28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3603893" y="4598649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4.</a:t>
            </a:r>
            <a:endParaRPr lang="sk-SK" sz="28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3602771" y="5910226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5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284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rgbClr val="7030A0"/>
                </a:solidFill>
              </a:rPr>
              <a:t>PRIRAĎ </a:t>
            </a:r>
            <a:r>
              <a:rPr lang="sk-SK" b="1" dirty="0" smtClean="0">
                <a:solidFill>
                  <a:srgbClr val="7030A0"/>
                </a:solidFill>
              </a:rPr>
              <a:t>            K </a:t>
            </a:r>
            <a:r>
              <a:rPr lang="sk-SK" b="1" dirty="0">
                <a:solidFill>
                  <a:srgbClr val="7030A0"/>
                </a:solidFill>
              </a:rPr>
              <a:t>VETÁM SPRÁVNE OBRÁZKY.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4723" y="403029"/>
            <a:ext cx="1151676" cy="195199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740" y="2837477"/>
            <a:ext cx="1185641" cy="117390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4723" y="4575488"/>
            <a:ext cx="1485900" cy="95250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6595317" y="1127212"/>
            <a:ext cx="4960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SLNKO SVIETI NA OBLOHE.  = </a:t>
            </a:r>
          </a:p>
        </p:txBody>
      </p:sp>
      <p:sp>
        <p:nvSpPr>
          <p:cNvPr id="8" name="Obdĺžnik 7"/>
          <p:cNvSpPr/>
          <p:nvPr/>
        </p:nvSpPr>
        <p:spPr>
          <a:xfrm>
            <a:off x="6620720" y="3055096"/>
            <a:ext cx="2853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VČELA PICHÁ.  = </a:t>
            </a:r>
          </a:p>
        </p:txBody>
      </p:sp>
      <p:sp>
        <p:nvSpPr>
          <p:cNvPr id="9" name="Obdĺžnik 8"/>
          <p:cNvSpPr/>
          <p:nvPr/>
        </p:nvSpPr>
        <p:spPr>
          <a:xfrm>
            <a:off x="6748883" y="4790128"/>
            <a:ext cx="2922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KUCHÁR VARÍ.  =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606085" y="1123837"/>
            <a:ext cx="597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1.</a:t>
            </a:r>
            <a:endParaRPr lang="sk-SK" sz="28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606085" y="2934686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2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579757" y="479012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3.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4949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rgbClr val="7030A0"/>
                </a:solidFill>
              </a:rPr>
              <a:t>PRIRAĎ             K VETÁM SPRÁVNE OBRÁZKY.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892" y="64053"/>
            <a:ext cx="1747905" cy="1189051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6744764" y="1850061"/>
            <a:ext cx="5191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NA STROME RASTÚ JABLKÁ.  = 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892" y="1444284"/>
            <a:ext cx="1274561" cy="131398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6387921" y="5355688"/>
            <a:ext cx="5422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/>
              <a:t>MÁM NOVÚ KOPACIU LOPTU.  = </a:t>
            </a: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892" y="2846835"/>
            <a:ext cx="2255125" cy="1523733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6812255" y="473913"/>
            <a:ext cx="4130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KRAVA DÁVA MLIEKO.  = 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892" y="4459139"/>
            <a:ext cx="1309174" cy="2337811"/>
          </a:xfrm>
          <a:prstGeom prst="rect">
            <a:avLst/>
          </a:prstGeom>
        </p:spPr>
      </p:pic>
      <p:sp>
        <p:nvSpPr>
          <p:cNvPr id="13" name="Obdĺžnik 12"/>
          <p:cNvSpPr/>
          <p:nvPr/>
        </p:nvSpPr>
        <p:spPr>
          <a:xfrm>
            <a:off x="6884003" y="3217827"/>
            <a:ext cx="4235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ŽIRAFA MÁ DLHÝ KRK.  = 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3694775" y="473913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1.</a:t>
            </a:r>
            <a:endParaRPr lang="sk-SK" sz="28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3694775" y="2052908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2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3694775" y="3402493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3.</a:t>
            </a:r>
            <a:endParaRPr lang="sk-SK" sz="28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3667524" y="520180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4.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689441"/>
      </p:ext>
    </p:extLst>
  </p:cSld>
  <p:clrMapOvr>
    <a:masterClrMapping/>
  </p:clrMapOvr>
</p:sld>
</file>

<file path=ppt/theme/theme1.xml><?xml version="1.0" encoding="utf-8"?>
<a:theme xmlns:a="http://schemas.openxmlformats.org/drawingml/2006/main" name="Rám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87</TotalTime>
  <Words>156</Words>
  <Application>Microsoft Office PowerPoint</Application>
  <PresentationFormat>Vlastná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Rám</vt:lpstr>
      <vt:lpstr>Špeciálna základná škola s VJM  Rimavská Sobota Predmet: Slovenský jazyk Ročník: ôsmy</vt:lpstr>
      <vt:lpstr>Hravé úlohy</vt:lpstr>
      <vt:lpstr>PRIRAĎ              K SEBE SPRÁVNE TVARY PÍSMEN.</vt:lpstr>
      <vt:lpstr>PRIRAĎ  K SEBE SPRÁVNE TVARY SLOV.</vt:lpstr>
      <vt:lpstr>PRIRAĎ  K SEBE SPRÁVNE TVARY SLOV.</vt:lpstr>
      <vt:lpstr>PRIRAĎ        KU SLOVU OBRÁZOK.</vt:lpstr>
      <vt:lpstr>PRIRAĎ             K VETÁM SPRÁVNE OBRÁZKY.</vt:lpstr>
      <vt:lpstr>PRIRAĎ             K VETÁM SPRÁVNE OBRÁZKY.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  Rimavská Sobota Predmet: Slovenský jazyk Ročník: ôsmy</dc:title>
  <dc:creator>Admin</dc:creator>
  <cp:lastModifiedBy>pc</cp:lastModifiedBy>
  <cp:revision>19</cp:revision>
  <dcterms:created xsi:type="dcterms:W3CDTF">2020-06-09T08:24:11Z</dcterms:created>
  <dcterms:modified xsi:type="dcterms:W3CDTF">2020-06-10T09:58:07Z</dcterms:modified>
</cp:coreProperties>
</file>