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75" r:id="rId2"/>
    <p:sldId id="276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2121"/>
    <a:srgbClr val="FF3B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0695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6290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13267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1423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75454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21857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49057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3247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1107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0043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7712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283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9370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8546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938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5647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B392-FD4A-46F3-B635-20543309AB85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92B6F9-8786-4C55-AE66-69EFE86CE83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9619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4000" b="1" dirty="0" err="1" smtClean="0"/>
              <a:t>Magyar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Tannyelvű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Speciális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Alapiskola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Rimaszombat</a:t>
            </a:r>
            <a:endParaRPr lang="sk-SK" sz="40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k-SK" sz="3600" dirty="0" err="1" smtClean="0"/>
              <a:t>Tantárgy</a:t>
            </a:r>
            <a:r>
              <a:rPr lang="sk-SK" sz="3600" dirty="0" smtClean="0"/>
              <a:t>: Matematika</a:t>
            </a:r>
          </a:p>
          <a:p>
            <a:pPr marL="0" indent="0" algn="ctr">
              <a:buNone/>
            </a:pPr>
            <a:endParaRPr lang="sk-SK" sz="3600" dirty="0" smtClean="0"/>
          </a:p>
          <a:p>
            <a:pPr marL="0" indent="0" algn="ctr">
              <a:buNone/>
            </a:pPr>
            <a:r>
              <a:rPr lang="sk-SK" sz="3600" dirty="0" err="1" smtClean="0"/>
              <a:t>Évfolyam</a:t>
            </a:r>
            <a:r>
              <a:rPr lang="sk-SK" sz="3600" dirty="0" smtClean="0"/>
              <a:t>: </a:t>
            </a:r>
            <a:r>
              <a:rPr lang="sk-SK" sz="3600" dirty="0" err="1" smtClean="0"/>
              <a:t>ötödik</a:t>
            </a:r>
            <a:endParaRPr lang="sk-SK" sz="3600" dirty="0" smtClean="0"/>
          </a:p>
          <a:p>
            <a:pPr marL="0" indent="0" algn="ctr">
              <a:buNone/>
            </a:pPr>
            <a:endParaRPr lang="sk-SK" sz="3600" dirty="0" smtClean="0"/>
          </a:p>
          <a:p>
            <a:pPr marL="0" indent="0" algn="ctr">
              <a:buNone/>
            </a:pPr>
            <a:r>
              <a:rPr lang="sk-SK" sz="3600" dirty="0" smtClean="0"/>
              <a:t>Téma: </a:t>
            </a:r>
            <a:r>
              <a:rPr lang="sk-SK" sz="3600" dirty="0" err="1" smtClean="0"/>
              <a:t>Írásbeli</a:t>
            </a:r>
            <a:r>
              <a:rPr lang="sk-SK" sz="3600" dirty="0" smtClean="0"/>
              <a:t> </a:t>
            </a:r>
            <a:r>
              <a:rPr lang="sk-SK" sz="3600" dirty="0" err="1" smtClean="0"/>
              <a:t>összeadás</a:t>
            </a:r>
            <a:r>
              <a:rPr lang="sk-SK" sz="3600" dirty="0" smtClean="0"/>
              <a:t>       </a:t>
            </a:r>
            <a:r>
              <a:rPr lang="sk-SK" sz="3600" dirty="0" err="1" smtClean="0"/>
              <a:t>az</a:t>
            </a:r>
            <a:r>
              <a:rPr lang="sk-SK" sz="3600" dirty="0" smtClean="0"/>
              <a:t> </a:t>
            </a:r>
            <a:r>
              <a:rPr lang="sk-SK" sz="3600" dirty="0" err="1" smtClean="0"/>
              <a:t>alap</a:t>
            </a:r>
            <a:r>
              <a:rPr lang="sk-SK" sz="3600" dirty="0" smtClean="0"/>
              <a:t> </a:t>
            </a:r>
            <a:r>
              <a:rPr lang="sk-SK" sz="3600" dirty="0" err="1" smtClean="0"/>
              <a:t>átlépésével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xmlns="" val="116883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368349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A </a:t>
            </a:r>
            <a:r>
              <a:rPr lang="sk-SK" dirty="0" err="1" smtClean="0"/>
              <a:t>következő</a:t>
            </a:r>
            <a:r>
              <a:rPr lang="sk-SK" dirty="0" smtClean="0"/>
              <a:t> </a:t>
            </a:r>
            <a:r>
              <a:rPr lang="sk-SK" dirty="0" err="1" smtClean="0"/>
              <a:t>oldalakon</a:t>
            </a:r>
            <a:r>
              <a:rPr lang="sk-SK" dirty="0" smtClean="0"/>
              <a:t> </a:t>
            </a:r>
            <a:r>
              <a:rPr lang="sk-SK" dirty="0" err="1" smtClean="0"/>
              <a:t>található</a:t>
            </a:r>
            <a:r>
              <a:rPr lang="sk-SK" dirty="0" smtClean="0"/>
              <a:t> </a:t>
            </a:r>
            <a:r>
              <a:rPr lang="sk-SK" dirty="0" err="1" smtClean="0"/>
              <a:t>gyakorló</a:t>
            </a:r>
            <a:r>
              <a:rPr lang="sk-SK" dirty="0" smtClean="0"/>
              <a:t> </a:t>
            </a:r>
            <a:r>
              <a:rPr lang="sk-SK" dirty="0" err="1" smtClean="0"/>
              <a:t>feladatokat</a:t>
            </a:r>
            <a:r>
              <a:rPr lang="sk-SK" dirty="0" smtClean="0"/>
              <a:t> </a:t>
            </a:r>
            <a:r>
              <a:rPr lang="sk-SK" dirty="0" err="1" smtClean="0"/>
              <a:t>írd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a </a:t>
            </a:r>
            <a:r>
              <a:rPr lang="sk-SK" dirty="0" err="1" smtClean="0"/>
              <a:t>füzetedbe</a:t>
            </a:r>
            <a:r>
              <a:rPr lang="sk-SK" dirty="0" smtClean="0"/>
              <a:t>, </a:t>
            </a:r>
            <a:r>
              <a:rPr lang="sk-SK" dirty="0" err="1" smtClean="0"/>
              <a:t>számold</a:t>
            </a:r>
            <a:r>
              <a:rPr lang="sk-SK" dirty="0" smtClean="0"/>
              <a:t> </a:t>
            </a:r>
            <a:r>
              <a:rPr lang="sk-SK" dirty="0" err="1" smtClean="0"/>
              <a:t>ki</a:t>
            </a:r>
            <a:r>
              <a:rPr lang="sk-SK" dirty="0" smtClean="0"/>
              <a:t>, </a:t>
            </a:r>
            <a:r>
              <a:rPr lang="sk-SK" dirty="0" err="1" smtClean="0"/>
              <a:t>majd</a:t>
            </a:r>
            <a:r>
              <a:rPr lang="sk-SK" dirty="0" smtClean="0"/>
              <a:t> </a:t>
            </a:r>
            <a:r>
              <a:rPr lang="sk-SK" dirty="0" err="1" smtClean="0"/>
              <a:t>ellenőrizd</a:t>
            </a:r>
            <a:r>
              <a:rPr lang="sk-SK" dirty="0" smtClean="0"/>
              <a:t> </a:t>
            </a:r>
            <a:r>
              <a:rPr lang="sk-SK" dirty="0" err="1" smtClean="0"/>
              <a:t>őket</a:t>
            </a:r>
            <a:r>
              <a:rPr lang="sk-SK" dirty="0" smtClean="0"/>
              <a:t> a lap </a:t>
            </a:r>
            <a:r>
              <a:rPr lang="sk-SK" dirty="0" err="1" smtClean="0"/>
              <a:t>alján</a:t>
            </a:r>
            <a:r>
              <a:rPr lang="sk-SK" dirty="0" smtClean="0"/>
              <a:t> </a:t>
            </a:r>
            <a:r>
              <a:rPr lang="sk-SK" dirty="0" err="1" smtClean="0"/>
              <a:t>megadott</a:t>
            </a:r>
            <a:r>
              <a:rPr lang="sk-SK" dirty="0" smtClean="0"/>
              <a:t> </a:t>
            </a:r>
            <a:r>
              <a:rPr lang="sk-SK" dirty="0" err="1" smtClean="0"/>
              <a:t>eredmények</a:t>
            </a:r>
            <a:r>
              <a:rPr lang="sk-SK" dirty="0" smtClean="0"/>
              <a:t> </a:t>
            </a:r>
            <a:r>
              <a:rPr lang="sk-SK" dirty="0" err="1" smtClean="0"/>
              <a:t>segítségével</a:t>
            </a:r>
            <a:r>
              <a:rPr lang="sk-SK" dirty="0" smtClean="0"/>
              <a:t>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4869160"/>
            <a:ext cx="7706817" cy="11722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dirty="0" smtClean="0"/>
              <a:t>Sok </a:t>
            </a:r>
            <a:r>
              <a:rPr lang="sk-SK" sz="3200" dirty="0" err="1" smtClean="0"/>
              <a:t>sikert</a:t>
            </a:r>
            <a:r>
              <a:rPr lang="sk-SK" sz="3200" dirty="0" smtClean="0"/>
              <a:t> a </a:t>
            </a:r>
            <a:r>
              <a:rPr lang="sk-SK" sz="3200" dirty="0" err="1" smtClean="0"/>
              <a:t>megoldáshoz</a:t>
            </a:r>
            <a:r>
              <a:rPr lang="sk-SK" sz="3200" dirty="0" smtClean="0"/>
              <a:t>!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xmlns="" val="281875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lang="sk-SK" sz="2800" dirty="0" err="1" smtClean="0"/>
              <a:t>Kétjegyű</a:t>
            </a:r>
            <a:r>
              <a:rPr lang="sk-SK" sz="2800" dirty="0" smtClean="0"/>
              <a:t> </a:t>
            </a:r>
            <a:r>
              <a:rPr lang="sk-SK" sz="2800" dirty="0" err="1" smtClean="0"/>
              <a:t>számok</a:t>
            </a:r>
            <a:r>
              <a:rPr lang="sk-SK" sz="2800" dirty="0" smtClean="0"/>
              <a:t> </a:t>
            </a:r>
            <a:r>
              <a:rPr lang="sk-SK" sz="2800" dirty="0" err="1" smtClean="0"/>
              <a:t>összeadása</a:t>
            </a:r>
            <a:r>
              <a:rPr lang="sk-SK" sz="2800" dirty="0" smtClean="0"/>
              <a:t> </a:t>
            </a:r>
            <a:r>
              <a:rPr lang="sk-SK" sz="2800" dirty="0" err="1" smtClean="0"/>
              <a:t>írásban</a:t>
            </a:r>
            <a:r>
              <a:rPr lang="sk-SK" sz="2800" dirty="0" smtClean="0"/>
              <a:t>: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rmAutofit lnSpcReduction="10000"/>
          </a:bodyPr>
          <a:lstStyle/>
          <a:p>
            <a:r>
              <a:rPr lang="sk-SK" sz="3600" dirty="0" smtClean="0"/>
              <a:t>47    22    44   27   16   23    </a:t>
            </a:r>
            <a:r>
              <a:rPr lang="sk-SK" sz="3600" u="sng" dirty="0" smtClean="0"/>
              <a:t>45</a:t>
            </a:r>
            <a:r>
              <a:rPr lang="sk-SK" sz="3600" dirty="0" smtClean="0"/>
              <a:t>    </a:t>
            </a:r>
            <a:r>
              <a:rPr lang="sk-SK" sz="3600" u="sng" dirty="0" smtClean="0"/>
              <a:t>55</a:t>
            </a:r>
            <a:r>
              <a:rPr lang="sk-SK" sz="3600" dirty="0" smtClean="0"/>
              <a:t>    </a:t>
            </a:r>
            <a:r>
              <a:rPr lang="sk-SK" sz="3600" u="sng" dirty="0" smtClean="0"/>
              <a:t>28</a:t>
            </a:r>
            <a:r>
              <a:rPr lang="sk-SK" sz="3600" dirty="0" smtClean="0"/>
              <a:t>   </a:t>
            </a:r>
            <a:r>
              <a:rPr lang="sk-SK" sz="3600" u="sng" dirty="0" smtClean="0"/>
              <a:t>29</a:t>
            </a:r>
            <a:r>
              <a:rPr lang="sk-SK" sz="3600" dirty="0" smtClean="0"/>
              <a:t>   </a:t>
            </a:r>
            <a:r>
              <a:rPr lang="sk-SK" sz="3600" u="sng" dirty="0" smtClean="0"/>
              <a:t>38</a:t>
            </a:r>
            <a:r>
              <a:rPr lang="sk-SK" sz="3600" dirty="0" smtClean="0"/>
              <a:t>   </a:t>
            </a:r>
            <a:r>
              <a:rPr lang="sk-SK" sz="3600" u="sng" dirty="0" smtClean="0"/>
              <a:t>45</a:t>
            </a:r>
          </a:p>
          <a:p>
            <a:endParaRPr lang="sk-SK" sz="3600" dirty="0" smtClean="0"/>
          </a:p>
          <a:p>
            <a:r>
              <a:rPr lang="sk-SK" sz="3600" dirty="0" smtClean="0"/>
              <a:t>39    69    28   54   19   39    </a:t>
            </a:r>
            <a:r>
              <a:rPr lang="sk-SK" sz="3600" u="sng" dirty="0" smtClean="0"/>
              <a:t>29</a:t>
            </a:r>
            <a:r>
              <a:rPr lang="sk-SK" sz="3600" dirty="0" smtClean="0"/>
              <a:t>    </a:t>
            </a:r>
            <a:r>
              <a:rPr lang="sk-SK" sz="3600" u="sng" dirty="0" smtClean="0"/>
              <a:t>17</a:t>
            </a:r>
            <a:r>
              <a:rPr lang="sk-SK" sz="3600" dirty="0" smtClean="0"/>
              <a:t>    </a:t>
            </a:r>
            <a:r>
              <a:rPr lang="sk-SK" sz="3600" u="sng" dirty="0" smtClean="0"/>
              <a:t>43</a:t>
            </a:r>
            <a:r>
              <a:rPr lang="sk-SK" sz="3600" dirty="0" smtClean="0"/>
              <a:t>   </a:t>
            </a:r>
            <a:r>
              <a:rPr lang="sk-SK" sz="3600" u="sng" dirty="0" smtClean="0"/>
              <a:t>29</a:t>
            </a:r>
            <a:r>
              <a:rPr lang="sk-SK" sz="3600" dirty="0" smtClean="0"/>
              <a:t>   </a:t>
            </a:r>
            <a:r>
              <a:rPr lang="sk-SK" sz="3600" u="sng" dirty="0" smtClean="0"/>
              <a:t>39</a:t>
            </a:r>
            <a:r>
              <a:rPr lang="sk-SK" sz="3600" dirty="0" smtClean="0"/>
              <a:t>   </a:t>
            </a:r>
            <a:r>
              <a:rPr lang="sk-SK" sz="3600" u="sng" dirty="0" smtClean="0"/>
              <a:t>55</a:t>
            </a:r>
          </a:p>
          <a:p>
            <a:endParaRPr lang="sk-SK" sz="3600" u="sng" dirty="0"/>
          </a:p>
          <a:p>
            <a:pPr algn="ctr"/>
            <a:r>
              <a:rPr lang="sk-SK" sz="3600" dirty="0" smtClean="0">
                <a:solidFill>
                  <a:srgbClr val="FF0000"/>
                </a:solidFill>
              </a:rPr>
              <a:t>94,58,83,71,86,68,     68,54, 56,72,77,92</a:t>
            </a:r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63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err="1"/>
              <a:t>K</a:t>
            </a:r>
            <a:r>
              <a:rPr lang="sk-SK" sz="2800" dirty="0" err="1" smtClean="0"/>
              <a:t>étjegyű</a:t>
            </a:r>
            <a:r>
              <a:rPr lang="sk-SK" sz="2800" dirty="0" smtClean="0"/>
              <a:t> </a:t>
            </a:r>
            <a:r>
              <a:rPr lang="sk-SK" sz="2800" dirty="0" err="1" smtClean="0"/>
              <a:t>számok</a:t>
            </a:r>
            <a:r>
              <a:rPr lang="sk-SK" sz="2800" dirty="0" smtClean="0"/>
              <a:t> </a:t>
            </a:r>
            <a:r>
              <a:rPr lang="sk-SK" sz="2800" dirty="0" err="1" smtClean="0"/>
              <a:t>összeadása</a:t>
            </a:r>
            <a:r>
              <a:rPr lang="sk-SK" sz="2800" dirty="0" smtClean="0"/>
              <a:t> </a:t>
            </a:r>
            <a:r>
              <a:rPr lang="sk-SK" sz="2800" dirty="0" err="1" smtClean="0"/>
              <a:t>írásban</a:t>
            </a:r>
            <a:r>
              <a:rPr lang="sk-SK" sz="2800" dirty="0" smtClean="0"/>
              <a:t>: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18  15  32  11  25  44  23  27</a:t>
            </a:r>
          </a:p>
          <a:p>
            <a:r>
              <a:rPr lang="sk-SK" sz="3600" dirty="0" smtClean="0"/>
              <a:t>13  14  25  27  12  16  31  36</a:t>
            </a:r>
          </a:p>
          <a:p>
            <a:r>
              <a:rPr lang="sk-SK" sz="3600" u="sng" dirty="0" smtClean="0"/>
              <a:t>17</a:t>
            </a:r>
            <a:r>
              <a:rPr lang="sk-SK" sz="3600" dirty="0" smtClean="0"/>
              <a:t>  </a:t>
            </a:r>
            <a:r>
              <a:rPr lang="sk-SK" sz="3600" u="sng" dirty="0" smtClean="0"/>
              <a:t>26</a:t>
            </a:r>
            <a:r>
              <a:rPr lang="sk-SK" sz="3600" dirty="0" smtClean="0"/>
              <a:t>  </a:t>
            </a:r>
            <a:r>
              <a:rPr lang="sk-SK" sz="3600" u="sng" dirty="0" smtClean="0"/>
              <a:t>15</a:t>
            </a:r>
            <a:r>
              <a:rPr lang="sk-SK" sz="3600" dirty="0" smtClean="0"/>
              <a:t>  </a:t>
            </a:r>
            <a:r>
              <a:rPr lang="sk-SK" sz="3600" u="sng" dirty="0" smtClean="0"/>
              <a:t>33</a:t>
            </a:r>
            <a:r>
              <a:rPr lang="sk-SK" sz="3600" dirty="0" smtClean="0"/>
              <a:t>  </a:t>
            </a:r>
            <a:r>
              <a:rPr lang="sk-SK" sz="3600" u="sng" dirty="0" smtClean="0"/>
              <a:t>38</a:t>
            </a:r>
            <a:r>
              <a:rPr lang="sk-SK" sz="3600" dirty="0" smtClean="0"/>
              <a:t>  </a:t>
            </a:r>
            <a:r>
              <a:rPr lang="sk-SK" sz="3600" u="sng" dirty="0" smtClean="0"/>
              <a:t>14</a:t>
            </a:r>
            <a:r>
              <a:rPr lang="sk-SK" sz="3600" dirty="0" smtClean="0"/>
              <a:t>  </a:t>
            </a:r>
            <a:r>
              <a:rPr lang="sk-SK" sz="3600" u="sng" dirty="0" smtClean="0"/>
              <a:t>19</a:t>
            </a:r>
            <a:r>
              <a:rPr lang="sk-SK" sz="3600" dirty="0" smtClean="0"/>
              <a:t>  </a:t>
            </a:r>
            <a:r>
              <a:rPr lang="sk-SK" sz="3600" u="sng" dirty="0" smtClean="0"/>
              <a:t>14</a:t>
            </a:r>
          </a:p>
          <a:p>
            <a:endParaRPr lang="sk-SK" sz="3600" u="sng" dirty="0"/>
          </a:p>
          <a:p>
            <a:r>
              <a:rPr lang="sk-SK" sz="3600" dirty="0" smtClean="0">
                <a:solidFill>
                  <a:srgbClr val="FF0000"/>
                </a:solidFill>
              </a:rPr>
              <a:t>77,73,74,75,71,72,55,48</a:t>
            </a:r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894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err="1" smtClean="0"/>
              <a:t>Háromjegyű</a:t>
            </a:r>
            <a:r>
              <a:rPr lang="sk-SK" sz="2800" dirty="0" smtClean="0"/>
              <a:t> </a:t>
            </a:r>
            <a:r>
              <a:rPr lang="sk-SK" sz="2800" dirty="0" err="1" smtClean="0"/>
              <a:t>számok</a:t>
            </a:r>
            <a:r>
              <a:rPr lang="sk-SK" sz="2800" dirty="0" smtClean="0"/>
              <a:t> </a:t>
            </a:r>
            <a:r>
              <a:rPr lang="sk-SK" sz="2800" dirty="0" err="1" smtClean="0"/>
              <a:t>összeadása</a:t>
            </a:r>
            <a:r>
              <a:rPr lang="sk-SK" sz="2800" dirty="0" smtClean="0"/>
              <a:t> </a:t>
            </a:r>
            <a:r>
              <a:rPr lang="sk-SK" sz="2800" dirty="0" err="1" smtClean="0"/>
              <a:t>írásban</a:t>
            </a:r>
            <a:r>
              <a:rPr lang="sk-SK" sz="2800" dirty="0" smtClean="0"/>
              <a:t> /a </a:t>
            </a:r>
            <a:r>
              <a:rPr lang="sk-SK" sz="2800" dirty="0" err="1" smtClean="0"/>
              <a:t>száz</a:t>
            </a:r>
            <a:r>
              <a:rPr lang="sk-SK" sz="2800" dirty="0" smtClean="0"/>
              <a:t> </a:t>
            </a:r>
            <a:r>
              <a:rPr lang="sk-SK" sz="2800" dirty="0" err="1" smtClean="0"/>
              <a:t>többszörösei</a:t>
            </a:r>
            <a:r>
              <a:rPr lang="sk-SK" sz="2800" dirty="0"/>
              <a:t>/</a:t>
            </a:r>
            <a:r>
              <a:rPr lang="sk-SK" sz="2800" dirty="0" smtClean="0"/>
              <a:t>: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4196539"/>
          </a:xfrm>
        </p:spPr>
        <p:txBody>
          <a:bodyPr>
            <a:normAutofit/>
          </a:bodyPr>
          <a:lstStyle/>
          <a:p>
            <a:r>
              <a:rPr lang="sk-SK" sz="3600" dirty="0" smtClean="0"/>
              <a:t>300  200  500  400  600  200</a:t>
            </a:r>
          </a:p>
          <a:p>
            <a:r>
              <a:rPr lang="sk-SK" sz="3600" u="sng" dirty="0" smtClean="0"/>
              <a:t>100</a:t>
            </a:r>
            <a:r>
              <a:rPr lang="sk-SK" sz="3600" dirty="0" smtClean="0"/>
              <a:t>  </a:t>
            </a:r>
            <a:r>
              <a:rPr lang="sk-SK" sz="3600" u="sng" dirty="0" smtClean="0"/>
              <a:t>300</a:t>
            </a:r>
            <a:r>
              <a:rPr lang="sk-SK" sz="3600" dirty="0" smtClean="0"/>
              <a:t>  </a:t>
            </a:r>
            <a:r>
              <a:rPr lang="sk-SK" sz="3600" u="sng" dirty="0" smtClean="0"/>
              <a:t>100</a:t>
            </a:r>
            <a:r>
              <a:rPr lang="sk-SK" sz="3600" dirty="0" smtClean="0"/>
              <a:t>  </a:t>
            </a:r>
            <a:r>
              <a:rPr lang="sk-SK" sz="3600" u="sng" dirty="0" smtClean="0"/>
              <a:t>400</a:t>
            </a:r>
            <a:r>
              <a:rPr lang="sk-SK" sz="3600" dirty="0" smtClean="0"/>
              <a:t>  </a:t>
            </a:r>
            <a:r>
              <a:rPr lang="sk-SK" sz="3600" u="sng" dirty="0" smtClean="0"/>
              <a:t>300</a:t>
            </a:r>
            <a:r>
              <a:rPr lang="sk-SK" sz="3600" dirty="0" smtClean="0"/>
              <a:t>  </a:t>
            </a:r>
            <a:r>
              <a:rPr lang="sk-SK" sz="3600" u="sng" dirty="0" smtClean="0"/>
              <a:t>700</a:t>
            </a:r>
          </a:p>
          <a:p>
            <a:endParaRPr lang="sk-SK" sz="3600" u="sng" dirty="0" smtClean="0"/>
          </a:p>
          <a:p>
            <a:r>
              <a:rPr lang="sk-SK" sz="3600" dirty="0" smtClean="0">
                <a:solidFill>
                  <a:srgbClr val="FF0000"/>
                </a:solidFill>
              </a:rPr>
              <a:t>900, 900, 800, 600, 500,400</a:t>
            </a:r>
            <a:endParaRPr lang="sk-SK" sz="3600" dirty="0">
              <a:solidFill>
                <a:srgbClr val="FF0000"/>
              </a:solidFill>
            </a:endParaRPr>
          </a:p>
          <a:p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12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r>
              <a:rPr lang="sk-SK" dirty="0" err="1" smtClean="0"/>
              <a:t>Add</a:t>
            </a:r>
            <a:r>
              <a:rPr lang="sk-SK" dirty="0" smtClean="0"/>
              <a:t> </a:t>
            </a:r>
            <a:r>
              <a:rPr lang="sk-SK" dirty="0" err="1" smtClean="0"/>
              <a:t>össze</a:t>
            </a:r>
            <a:r>
              <a:rPr lang="sk-SK" dirty="0" smtClean="0"/>
              <a:t> </a:t>
            </a:r>
            <a:r>
              <a:rPr lang="sk-SK" dirty="0" err="1" smtClean="0"/>
              <a:t>egymás</a:t>
            </a:r>
            <a:r>
              <a:rPr lang="sk-SK" dirty="0" smtClean="0"/>
              <a:t> </a:t>
            </a:r>
            <a:r>
              <a:rPr lang="sk-SK" dirty="0" err="1" smtClean="0"/>
              <a:t>alá</a:t>
            </a:r>
            <a:r>
              <a:rPr lang="sk-SK" dirty="0" smtClean="0"/>
              <a:t> </a:t>
            </a:r>
            <a:r>
              <a:rPr lang="sk-SK" dirty="0" err="1" smtClean="0"/>
              <a:t>írva</a:t>
            </a:r>
            <a:r>
              <a:rPr lang="sk-SK" dirty="0" smtClean="0"/>
              <a:t>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rmAutofit lnSpcReduction="10000"/>
          </a:bodyPr>
          <a:lstStyle/>
          <a:p>
            <a:r>
              <a:rPr lang="sk-SK" sz="3600" dirty="0" smtClean="0"/>
              <a:t>100+    0=     300+100=</a:t>
            </a:r>
          </a:p>
          <a:p>
            <a:r>
              <a:rPr lang="sk-SK" sz="3600" dirty="0" smtClean="0"/>
              <a:t>600+300=         0+700=</a:t>
            </a:r>
          </a:p>
          <a:p>
            <a:r>
              <a:rPr lang="sk-SK" sz="3600" dirty="0" smtClean="0"/>
              <a:t>500+100=      700+200=</a:t>
            </a:r>
          </a:p>
          <a:p>
            <a:r>
              <a:rPr lang="sk-SK" sz="3600" dirty="0" smtClean="0"/>
              <a:t>200+    0=      800+100=</a:t>
            </a:r>
          </a:p>
          <a:p>
            <a:endParaRPr lang="sk-SK" sz="3600" dirty="0"/>
          </a:p>
          <a:p>
            <a:pPr algn="ctr"/>
            <a:r>
              <a:rPr lang="sk-SK" sz="3600" dirty="0" smtClean="0">
                <a:solidFill>
                  <a:srgbClr val="FF0000"/>
                </a:solidFill>
              </a:rPr>
              <a:t>100,400,900,700,</a:t>
            </a:r>
          </a:p>
          <a:p>
            <a:pPr marL="0" indent="0" algn="ctr">
              <a:buNone/>
            </a:pPr>
            <a:r>
              <a:rPr lang="sk-SK" sz="3600" dirty="0" smtClean="0">
                <a:solidFill>
                  <a:srgbClr val="FF0000"/>
                </a:solidFill>
              </a:rPr>
              <a:t> 600,900,200,900</a:t>
            </a:r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50020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</TotalTime>
  <Words>171</Words>
  <Application>Microsoft Office PowerPoint</Application>
  <PresentationFormat>Prezentácia na obrazovke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Fazeta</vt:lpstr>
      <vt:lpstr>Magyar Tannyelvű Speciális Alapiskola Rimaszombat</vt:lpstr>
      <vt:lpstr>A következő oldalakon található gyakorló feladatokat írd be a füzetedbe, számold ki, majd ellenőrizd őket a lap alján megadott eredmények segítségével!</vt:lpstr>
      <vt:lpstr>Kétjegyű számok összeadása írásban:</vt:lpstr>
      <vt:lpstr>Kétjegyű számok összeadása írásban:</vt:lpstr>
      <vt:lpstr>Háromjegyű számok összeadása írásban /a száz többszörösei/:</vt:lpstr>
      <vt:lpstr>Add össze egymás alá írva!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Danica</dc:creator>
  <cp:lastModifiedBy>pc</cp:lastModifiedBy>
  <cp:revision>40</cp:revision>
  <dcterms:created xsi:type="dcterms:W3CDTF">2013-02-21T11:45:59Z</dcterms:created>
  <dcterms:modified xsi:type="dcterms:W3CDTF">2020-05-21T09:21:24Z</dcterms:modified>
</cp:coreProperties>
</file>