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E71BAF-0F08-4D08-ABE6-8A19E29D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E3B84BD-D6BF-4202-9F91-7994F3860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16B165BB-CED8-4155-A163-7B0DCED8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615290C-6C6A-4210-BED4-F61C430E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3F7874F7-63FD-4C56-827B-572251B6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4461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7D3FC1-20B6-48A7-8B6E-5084C6B4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C036EDD9-1CBC-4D29-9F79-4B97541B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0FB20484-4576-49EC-A972-4CB3A51C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AB0EB68-A5F7-493C-9BCF-D0841F83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CF2FC6B-C2B8-486F-BC22-787626E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2521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2FA31389-D3A8-402B-8EBE-5C688C904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534E8B42-5111-4827-B930-EACE23C22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975CEAF-F0B3-4617-88CF-9F4D11CC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79F5E41E-3E56-4A4C-B684-9AD5A913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1F9A0983-5CF7-4CE7-A706-D83BE6A1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55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F38E97-87ED-432D-937E-850964D7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FBC9262-D851-4FE8-9FAB-0F2305CA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82A77661-09C9-4DD6-9128-17AFAF50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A1E2689-1BAD-4F42-B045-C86AE1CF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46E362D-95E2-4F83-AB8D-D12A8438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854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CC5BBD-38EB-4AD8-BD0C-87FBB659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0FF068A-53A1-4250-A808-CAFA6F73C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EFE880BC-C8CF-4CA8-8B8F-CD9D354F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3750C6FC-7BD8-4A06-8137-76D83286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10153B4B-1219-4B3B-A573-AABFD567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855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B222FD-B264-4F79-B62D-126F8332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35DAC56-7128-45BD-83A6-6934D8A7E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38CFBC2B-E2B6-44FE-8D08-EC03B1415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050B54EF-628A-4E33-9245-06E80A17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DD199D43-0EC0-4B6E-946A-303BED38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BDBEF609-7767-412B-B3D2-1FB7C7AA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4843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89398D-5811-4D4B-A3E8-7DEA5791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B2C62BE7-4D82-4515-963D-96885296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C7857130-9C0E-425D-8ADD-E3FCBBA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4F17FBB-B6DB-4CA8-8B65-C4F698A29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B9C2B05B-C198-4C6D-BF1B-F8A394048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39EDCFEA-6F14-40BB-A126-A5A7B563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C3F1EF21-860B-49A0-BCD2-776645B8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6DBAA2C1-4C63-4736-97FD-A4149315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355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DAA8E1-8C0D-4CCB-8D39-5F047936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88FFE34F-ED2E-49A1-B5F3-070D63DE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2E8AB4CB-1700-497A-8CF1-CCC7B0D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B362B116-6414-48F1-B7DC-8FF87284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1614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0819AD6B-7BC8-4B86-9428-E2ECD74F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A4161E28-774C-4511-9049-07D027E3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EFA50E64-2F98-4C41-ABE8-7EF7B6C3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023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839B3B-CB1D-4797-94BC-89D2A26B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03151BB-12DB-4EC0-87F0-718C819FC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794553A-019C-41BE-9E6C-1AA8043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3E8B0C72-7064-4959-8D50-C216CA78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8A76C924-AD82-4654-B072-5310D301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BCB6F0BA-EE2E-41D1-857A-164987E5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60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435AE6-CFDA-4DD5-9D20-BFAF909C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60F41BFB-F42F-414E-A1E0-AF0E89390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02AAC246-63BB-4167-B6ED-F4C6B6BB3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7F3F8B55-4131-4A58-859C-F25FFE35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64FB3278-79D9-4E6E-AC52-2333F0B5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043B92E1-3BA4-4F6C-9FF2-DCDD6680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656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E9167DEF-D1EE-466D-AE3B-4DCA51C9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0047AFC1-623B-431E-ABED-B942B2410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CEC1652-9C2B-4CAF-B0CE-6AC5A7F46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3CDA8-0A8E-448B-8A3E-F2CED7EB865C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C343D2CF-773F-4B9F-8A1A-651E36377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9DFECCD9-4A9B-47A7-BAA2-731CE67BC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9022-9C52-4470-8BA4-30806892BD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279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D6AB4B5-7C50-4540-985A-76E2D0BEA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1085849"/>
            <a:ext cx="9144000" cy="4772025"/>
          </a:xfrm>
        </p:spPr>
        <p:txBody>
          <a:bodyPr>
            <a:normAutofit/>
          </a:bodyPr>
          <a:lstStyle/>
          <a:p>
            <a:r>
              <a:rPr lang="sk-SK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ŠZŠ s VJM Rimavská Sobota – MTSAI </a:t>
            </a:r>
            <a:r>
              <a:rPr lang="sk-SK" sz="28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Rimaszombat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Predmet: 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Ročník: </a:t>
            </a:r>
            <a:r>
              <a:rPr lang="sk-SK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1.   2.</a:t>
            </a: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199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9833BED-901B-4662-A3D9-C98A5BA7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975"/>
            <a:ext cx="10515600" cy="1641475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Geometriai</a:t>
            </a:r>
            <a:r>
              <a:rPr lang="sk-SK" b="1" dirty="0" smtClean="0"/>
              <a:t> </a:t>
            </a:r>
            <a:r>
              <a:rPr lang="sk-SK" b="1" dirty="0" err="1" smtClean="0"/>
              <a:t>alakzatok</a:t>
            </a:r>
            <a:r>
              <a:rPr lang="sk-SK" b="1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egy</a:t>
            </a:r>
            <a:r>
              <a:rPr lang="sk-SK" dirty="0" smtClean="0"/>
              <a:t> </a:t>
            </a:r>
            <a:r>
              <a:rPr lang="sk-SK" dirty="0" err="1" smtClean="0"/>
              <a:t>cérnára</a:t>
            </a:r>
            <a:r>
              <a:rPr lang="sk-SK" dirty="0" smtClean="0"/>
              <a:t> f</a:t>
            </a:r>
            <a:r>
              <a:rPr lang="hu-HU" dirty="0" smtClean="0"/>
              <a:t>űzd fel az alábbi gyöngyöket, formájuk alapján. A szögletes formákat – négyzet, téglalap - </a:t>
            </a:r>
            <a:r>
              <a:rPr lang="sk-SK" dirty="0" smtClean="0"/>
              <a:t>f</a:t>
            </a:r>
            <a:r>
              <a:rPr lang="hu-HU" dirty="0" smtClean="0"/>
              <a:t>űzd kék cérnára(kék ceruzával kösd össze! A köröket és az ovális alakúakat piros cérnára!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D491E437-98DD-423A-8B30-D4DB15D0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1649634"/>
            <a:ext cx="7358063" cy="5065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33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70000A6-4392-4839-B7C9-4CA04C27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936625"/>
          </a:xfrm>
        </p:spPr>
        <p:txBody>
          <a:bodyPr>
            <a:normAutofit/>
          </a:bodyPr>
          <a:lstStyle/>
          <a:p>
            <a:r>
              <a:rPr lang="sk-SK" dirty="0" smtClean="0"/>
              <a:t>A </a:t>
            </a:r>
            <a:r>
              <a:rPr lang="sk-SK" dirty="0" err="1" smtClean="0"/>
              <a:t>kisebb</a:t>
            </a:r>
            <a:r>
              <a:rPr lang="sk-SK" dirty="0" smtClean="0"/>
              <a:t> </a:t>
            </a:r>
            <a:r>
              <a:rPr lang="sk-SK" dirty="0" err="1" smtClean="0"/>
              <a:t>formákat</a:t>
            </a:r>
            <a:r>
              <a:rPr lang="sk-SK" dirty="0" smtClean="0"/>
              <a:t> </a:t>
            </a:r>
            <a:r>
              <a:rPr lang="sk-SK" dirty="0" err="1" smtClean="0"/>
              <a:t>színezd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 </a:t>
            </a:r>
            <a:r>
              <a:rPr lang="sk-SK" dirty="0" err="1" smtClean="0"/>
              <a:t>sárgára</a:t>
            </a:r>
            <a:r>
              <a:rPr lang="sk-SK" dirty="0" smtClean="0"/>
              <a:t>, a </a:t>
            </a:r>
            <a:r>
              <a:rPr lang="sk-SK" dirty="0" err="1" smtClean="0"/>
              <a:t>nagyobb</a:t>
            </a:r>
            <a:r>
              <a:rPr lang="sk-SK" dirty="0" smtClean="0"/>
              <a:t> </a:t>
            </a:r>
            <a:r>
              <a:rPr lang="sk-SK" dirty="0" err="1" smtClean="0"/>
              <a:t>formákat</a:t>
            </a:r>
            <a:r>
              <a:rPr lang="sk-SK" dirty="0" smtClean="0"/>
              <a:t> </a:t>
            </a:r>
            <a:r>
              <a:rPr lang="sk-SK" dirty="0" err="1" smtClean="0"/>
              <a:t>színezd</a:t>
            </a:r>
            <a:r>
              <a:rPr lang="sk-SK" dirty="0" smtClean="0"/>
              <a:t> </a:t>
            </a:r>
            <a:r>
              <a:rPr lang="sk-SK" dirty="0" err="1" smtClean="0"/>
              <a:t>kékre</a:t>
            </a:r>
            <a:r>
              <a:rPr lang="sk-SK" dirty="0" smtClean="0"/>
              <a:t>!</a:t>
            </a:r>
            <a:r>
              <a:rPr lang="sk-SK" dirty="0" smtClean="0"/>
              <a:t> </a:t>
            </a:r>
            <a:r>
              <a:rPr lang="sk-SK" dirty="0" err="1" smtClean="0"/>
              <a:t>Alkoss</a:t>
            </a:r>
            <a:r>
              <a:rPr lang="sk-SK" dirty="0" smtClean="0"/>
              <a:t> </a:t>
            </a:r>
            <a:r>
              <a:rPr lang="sk-SK" dirty="0" err="1" smtClean="0"/>
              <a:t>párokat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egyforma</a:t>
            </a:r>
            <a:r>
              <a:rPr lang="sk-SK" dirty="0" smtClean="0"/>
              <a:t> </a:t>
            </a:r>
            <a:r>
              <a:rPr lang="sk-SK" dirty="0" err="1" smtClean="0"/>
              <a:t>alakzatokból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00003FCC-5335-49B8-B841-35F42796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565275"/>
            <a:ext cx="8448675" cy="4810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9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F6AEC70-9270-4B41-8B25-37B5F4E8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176"/>
            <a:ext cx="10515600" cy="1136650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Színezd</a:t>
            </a:r>
            <a:r>
              <a:rPr lang="sk-SK" dirty="0" smtClean="0"/>
              <a:t> </a:t>
            </a:r>
            <a:r>
              <a:rPr lang="sk-SK" dirty="0" err="1" smtClean="0"/>
              <a:t>ki</a:t>
            </a:r>
            <a:r>
              <a:rPr lang="sk-SK" dirty="0" smtClean="0"/>
              <a:t> a </a:t>
            </a:r>
            <a:r>
              <a:rPr lang="sk-SK" dirty="0" err="1" smtClean="0"/>
              <a:t>geometriai</a:t>
            </a:r>
            <a:r>
              <a:rPr lang="sk-SK" dirty="0" smtClean="0"/>
              <a:t> </a:t>
            </a:r>
            <a:r>
              <a:rPr lang="sk-SK" dirty="0" err="1" smtClean="0"/>
              <a:t>alakzatokat</a:t>
            </a:r>
            <a:r>
              <a:rPr lang="sk-SK" dirty="0" smtClean="0"/>
              <a:t>, </a:t>
            </a:r>
            <a:r>
              <a:rPr lang="sk-SK" dirty="0" err="1" smtClean="0"/>
              <a:t>majd</a:t>
            </a:r>
            <a:r>
              <a:rPr lang="sk-SK" dirty="0" smtClean="0"/>
              <a:t> </a:t>
            </a:r>
            <a:r>
              <a:rPr lang="sk-SK" dirty="0" err="1" smtClean="0"/>
              <a:t>határozd</a:t>
            </a:r>
            <a:r>
              <a:rPr lang="sk-SK" dirty="0" smtClean="0"/>
              <a:t> </a:t>
            </a:r>
            <a:r>
              <a:rPr lang="sk-SK" dirty="0" err="1" smtClean="0"/>
              <a:t>meg</a:t>
            </a:r>
            <a:r>
              <a:rPr lang="sk-SK" dirty="0" smtClean="0"/>
              <a:t> </a:t>
            </a:r>
            <a:r>
              <a:rPr lang="sk-SK" dirty="0" err="1" smtClean="0"/>
              <a:t>mennyit</a:t>
            </a:r>
            <a:r>
              <a:rPr lang="sk-SK" dirty="0" smtClean="0"/>
              <a:t> </a:t>
            </a:r>
            <a:r>
              <a:rPr lang="sk-SK" dirty="0" err="1" smtClean="0"/>
              <a:t>látsz</a:t>
            </a:r>
            <a:r>
              <a:rPr lang="sk-SK" dirty="0" smtClean="0"/>
              <a:t> </a:t>
            </a:r>
            <a:r>
              <a:rPr lang="sk-SK" dirty="0" err="1" smtClean="0"/>
              <a:t>bel</a:t>
            </a:r>
            <a:r>
              <a:rPr lang="hu-HU" dirty="0" err="1" smtClean="0"/>
              <a:t>őlük</a:t>
            </a:r>
            <a:r>
              <a:rPr lang="hu-HU" dirty="0" smtClean="0"/>
              <a:t> a rajzon!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∆- </a:t>
            </a:r>
            <a:r>
              <a:rPr lang="sk-SK" dirty="0" err="1" smtClean="0"/>
              <a:t>piros</a:t>
            </a:r>
            <a:r>
              <a:rPr lang="sk-SK" dirty="0" smtClean="0"/>
              <a:t>, </a:t>
            </a:r>
            <a:r>
              <a:rPr lang="sk-SK" dirty="0"/>
              <a:t>○- </a:t>
            </a:r>
            <a:r>
              <a:rPr lang="sk-SK" dirty="0" err="1" smtClean="0"/>
              <a:t>sárga</a:t>
            </a:r>
            <a:r>
              <a:rPr lang="sk-SK" dirty="0" smtClean="0"/>
              <a:t>, </a:t>
            </a:r>
            <a:r>
              <a:rPr lang="sk-SK" dirty="0"/>
              <a:t>□- </a:t>
            </a:r>
            <a:r>
              <a:rPr lang="sk-SK" dirty="0" err="1" smtClean="0"/>
              <a:t>zöld</a:t>
            </a:r>
            <a:r>
              <a:rPr lang="sk-SK" dirty="0" smtClean="0"/>
              <a:t>,         </a:t>
            </a:r>
            <a:r>
              <a:rPr lang="sk-SK" dirty="0"/>
              <a:t>- </a:t>
            </a:r>
            <a:r>
              <a:rPr lang="sk-SK" dirty="0" err="1" smtClean="0"/>
              <a:t>kék</a:t>
            </a:r>
            <a:r>
              <a:rPr lang="sk-SK" dirty="0" smtClean="0"/>
              <a:t>                     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D1D0F631-C3FE-41AD-BAB7-2652CAD0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09762"/>
            <a:ext cx="10363200" cy="4200525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="" xmlns:a16="http://schemas.microsoft.com/office/drawing/2014/main" id="{F082481A-7A4E-43F0-92E8-8743BB9F5FE0}"/>
              </a:ext>
            </a:extLst>
          </p:cNvPr>
          <p:cNvSpPr/>
          <p:nvPr/>
        </p:nvSpPr>
        <p:spPr>
          <a:xfrm>
            <a:off x="4960348" y="1294356"/>
            <a:ext cx="485775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63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A79030D9-12EE-45B4-8428-5DE601DF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092994"/>
            <a:ext cx="10951026" cy="4672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461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08879A13-AAAD-4C46-BCF9-057D008C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62" y="680085"/>
            <a:ext cx="10863253" cy="5002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4749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</Words>
  <Application>Microsoft Office PowerPoint</Application>
  <PresentationFormat>Vlastná</PresentationFormat>
  <Paragraphs>4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Simona</dc:creator>
  <cp:lastModifiedBy>pc</cp:lastModifiedBy>
  <cp:revision>5</cp:revision>
  <dcterms:created xsi:type="dcterms:W3CDTF">2020-04-17T16:50:17Z</dcterms:created>
  <dcterms:modified xsi:type="dcterms:W3CDTF">2020-05-22T10:02:50Z</dcterms:modified>
</cp:coreProperties>
</file>