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4873-8BBE-4E40-AA8D-01190959B58E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5277-D15F-4F83-BCC2-280EB75AF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749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4873-8BBE-4E40-AA8D-01190959B58E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5277-D15F-4F83-BCC2-280EB75AF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989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4873-8BBE-4E40-AA8D-01190959B58E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5277-D15F-4F83-BCC2-280EB75AF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193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4873-8BBE-4E40-AA8D-01190959B58E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5277-D15F-4F83-BCC2-280EB75AF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387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4873-8BBE-4E40-AA8D-01190959B58E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5277-D15F-4F83-BCC2-280EB75AF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403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4873-8BBE-4E40-AA8D-01190959B58E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5277-D15F-4F83-BCC2-280EB75AF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797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4873-8BBE-4E40-AA8D-01190959B58E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5277-D15F-4F83-BCC2-280EB75AF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905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4873-8BBE-4E40-AA8D-01190959B58E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5277-D15F-4F83-BCC2-280EB75AF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099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4873-8BBE-4E40-AA8D-01190959B58E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5277-D15F-4F83-BCC2-280EB75AF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523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4873-8BBE-4E40-AA8D-01190959B58E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5277-D15F-4F83-BCC2-280EB75AF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6685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4873-8BBE-4E40-AA8D-01190959B58E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5277-D15F-4F83-BCC2-280EB75AF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960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34873-8BBE-4E40-AA8D-01190959B58E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F5277-D15F-4F83-BCC2-280EB75AF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96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sk-SK" dirty="0" smtClean="0"/>
              <a:t>Výsev </a:t>
            </a:r>
            <a:r>
              <a:rPr lang="sk-SK" dirty="0" smtClean="0"/>
              <a:t>semien </a:t>
            </a:r>
            <a:r>
              <a:rPr lang="sk-SK" dirty="0" smtClean="0"/>
              <a:t>do voľnej pôdy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84760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Spôsoby výsevu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Sejba na široko</a:t>
            </a:r>
            <a:endParaRPr lang="sk-SK" dirty="0"/>
          </a:p>
          <a:p>
            <a:r>
              <a:rPr lang="sk-SK" b="1" dirty="0" smtClean="0"/>
              <a:t>Sejba </a:t>
            </a:r>
            <a:r>
              <a:rPr lang="sk-SK" b="1" dirty="0"/>
              <a:t>do riadkov</a:t>
            </a:r>
            <a:endParaRPr lang="sk-SK" dirty="0"/>
          </a:p>
          <a:p>
            <a:r>
              <a:rPr lang="sk-SK" b="1" dirty="0" smtClean="0"/>
              <a:t>Sejba </a:t>
            </a:r>
            <a:r>
              <a:rPr lang="sk-SK" b="1" dirty="0"/>
              <a:t>do </a:t>
            </a:r>
            <a:r>
              <a:rPr lang="sk-SK" b="1" dirty="0" err="1" smtClean="0"/>
              <a:t>dvojriadkov</a:t>
            </a:r>
            <a:endParaRPr lang="sk-SK" dirty="0"/>
          </a:p>
          <a:p>
            <a:r>
              <a:rPr lang="sk-SK" b="1" dirty="0" err="1"/>
              <a:t>Štipková</a:t>
            </a:r>
            <a:r>
              <a:rPr lang="sk-SK" b="1" dirty="0"/>
              <a:t> sejba</a:t>
            </a:r>
            <a:endParaRPr lang="sk-SK" dirty="0"/>
          </a:p>
          <a:p>
            <a:r>
              <a:rPr lang="sk-SK" b="1" dirty="0" smtClean="0"/>
              <a:t>Sejba </a:t>
            </a:r>
            <a:r>
              <a:rPr lang="sk-SK" b="1" dirty="0"/>
              <a:t>do </a:t>
            </a:r>
            <a:r>
              <a:rPr lang="sk-SK" b="1" dirty="0" smtClean="0"/>
              <a:t>hniezd</a:t>
            </a:r>
            <a:endParaRPr lang="sk-SK" dirty="0"/>
          </a:p>
          <a:p>
            <a:r>
              <a:rPr lang="sk-SK" b="1" dirty="0"/>
              <a:t>Sejba rozptylom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67009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Príprava pôdy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Pôdu </a:t>
            </a:r>
            <a:r>
              <a:rPr lang="sk-SK" dirty="0"/>
              <a:t>na výsev semien zeleniny treba starostlivo pripraviť. Záhony majú byť jemne pohrabané s primerane vlhkou pôdou</a:t>
            </a:r>
            <a:r>
              <a:rPr lang="sk-SK" dirty="0" smtClean="0"/>
              <a:t>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3841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899592" y="1600200"/>
            <a:ext cx="7330008" cy="4525963"/>
          </a:xfrm>
        </p:spPr>
        <p:txBody>
          <a:bodyPr/>
          <a:lstStyle/>
          <a:p>
            <a:r>
              <a:rPr lang="sk-SK" dirty="0" smtClean="0"/>
              <a:t>Jarná sejba sa používa pri otužilých zeleninách určených na skorý zber a pri zeleninách s dlhým vegetačným obdobím. </a:t>
            </a:r>
          </a:p>
          <a:p>
            <a:r>
              <a:rPr lang="sk-SK" dirty="0" smtClean="0"/>
              <a:t>Vysiate semená dobre využijú pôdnu vlahu a vhodnú štruktúru pôdy. </a:t>
            </a:r>
          </a:p>
          <a:p>
            <a:r>
              <a:rPr lang="sk-SK" dirty="0" smtClean="0"/>
              <a:t>Vzídené rastliny zase správne zakoreňujú a postupne sa otužujú.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45869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899592" y="476672"/>
            <a:ext cx="7330008" cy="5649491"/>
          </a:xfrm>
        </p:spPr>
        <p:txBody>
          <a:bodyPr>
            <a:normAutofit/>
          </a:bodyPr>
          <a:lstStyle/>
          <a:p>
            <a:pPr algn="just"/>
            <a:r>
              <a:rPr lang="sk-SK" dirty="0" smtClean="0"/>
              <a:t>Teplomilné druhy, uhorky, melóny, tekvice a paradajky sa na záhon vysievajú, až keď pominie nebezpečenstvo neskorých jarných mrazov. </a:t>
            </a:r>
          </a:p>
          <a:p>
            <a:pPr algn="just"/>
            <a:r>
              <a:rPr lang="sk-SK" dirty="0" smtClean="0"/>
              <a:t>Pôda má byť vyhriata aspoň na 10 stupňov, čo nastáva obyčajne po </a:t>
            </a:r>
          </a:p>
          <a:p>
            <a:pPr marL="0" indent="0" algn="just">
              <a:buNone/>
            </a:pPr>
            <a:r>
              <a:rPr lang="sk-SK"/>
              <a:t> </a:t>
            </a:r>
            <a:r>
              <a:rPr lang="sk-SK" smtClean="0"/>
              <a:t>   15</a:t>
            </a:r>
            <a:r>
              <a:rPr lang="sk-SK" dirty="0" smtClean="0"/>
              <a:t>. máji.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2793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15616" y="476672"/>
            <a:ext cx="57423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3600" dirty="0" smtClean="0"/>
              <a:t>Záhony sa po výseve semien utláčajú doskou alebo lopatou, aby semená priľnuli k povrchu pôdy, a tým sa urýchlilo klíčenie semien. Keď rastlinky vzídu, pôda medzi riadkami sa skyprí, aby sa znížilo vyparovanie vody z nej. Umožní sa aj lepší prístup vzduchu ku koreňom rastlín</a:t>
            </a:r>
            <a:r>
              <a:rPr lang="sk-SK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35797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177</Words>
  <Application>Microsoft Office PowerPoint</Application>
  <PresentationFormat>Prezentácia na obrazovke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Výsev semien do voľnej pôdy</vt:lpstr>
      <vt:lpstr>Spôsoby výsevu </vt:lpstr>
      <vt:lpstr>Príprava pôdy 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Výsev semin do voľnej pôdy</dc:title>
  <dc:creator>Toshiba</dc:creator>
  <cp:lastModifiedBy>Toshiba</cp:lastModifiedBy>
  <cp:revision>3</cp:revision>
  <dcterms:created xsi:type="dcterms:W3CDTF">2021-03-16T09:03:10Z</dcterms:created>
  <dcterms:modified xsi:type="dcterms:W3CDTF">2021-03-16T09:15:53Z</dcterms:modified>
</cp:coreProperties>
</file>