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59" r:id="rId6"/>
    <p:sldId id="261" r:id="rId7"/>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9"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sk-SK"/>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sk-SK"/>
          </a:p>
        </p:txBody>
      </p:sp>
      <p:sp>
        <p:nvSpPr>
          <p:cNvPr id="4" name="Zástupný symbol pro datum 3"/>
          <p:cNvSpPr>
            <a:spLocks noGrp="1"/>
          </p:cNvSpPr>
          <p:nvPr>
            <p:ph type="dt" sz="half" idx="10"/>
          </p:nvPr>
        </p:nvSpPr>
        <p:spPr/>
        <p:txBody>
          <a:bodyPr/>
          <a:lstStyle/>
          <a:p>
            <a:fld id="{37FB722D-E70D-4DCD-9831-8CF82964736D}" type="datetimeFigureOut">
              <a:rPr lang="sk-SK" smtClean="0"/>
              <a:t>9. 3. 2021</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p>
            <a:fld id="{6301051A-B8A9-4F5F-BCF1-C6C967E8D07F}" type="slidenum">
              <a:rPr lang="sk-SK" smtClean="0"/>
              <a:t>‹#›</a:t>
            </a:fld>
            <a:endParaRPr lang="sk-SK"/>
          </a:p>
        </p:txBody>
      </p:sp>
    </p:spTree>
    <p:extLst>
      <p:ext uri="{BB962C8B-B14F-4D97-AF65-F5344CB8AC3E}">
        <p14:creationId xmlns:p14="http://schemas.microsoft.com/office/powerpoint/2010/main" val="1668707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sk-SK"/>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datum 3"/>
          <p:cNvSpPr>
            <a:spLocks noGrp="1"/>
          </p:cNvSpPr>
          <p:nvPr>
            <p:ph type="dt" sz="half" idx="10"/>
          </p:nvPr>
        </p:nvSpPr>
        <p:spPr/>
        <p:txBody>
          <a:bodyPr/>
          <a:lstStyle/>
          <a:p>
            <a:fld id="{37FB722D-E70D-4DCD-9831-8CF82964736D}" type="datetimeFigureOut">
              <a:rPr lang="sk-SK" smtClean="0"/>
              <a:t>9. 3. 2021</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p>
            <a:fld id="{6301051A-B8A9-4F5F-BCF1-C6C967E8D07F}" type="slidenum">
              <a:rPr lang="sk-SK" smtClean="0"/>
              <a:t>‹#›</a:t>
            </a:fld>
            <a:endParaRPr lang="sk-SK"/>
          </a:p>
        </p:txBody>
      </p:sp>
    </p:spTree>
    <p:extLst>
      <p:ext uri="{BB962C8B-B14F-4D97-AF65-F5344CB8AC3E}">
        <p14:creationId xmlns:p14="http://schemas.microsoft.com/office/powerpoint/2010/main" val="3819592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sk-SK"/>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datum 3"/>
          <p:cNvSpPr>
            <a:spLocks noGrp="1"/>
          </p:cNvSpPr>
          <p:nvPr>
            <p:ph type="dt" sz="half" idx="10"/>
          </p:nvPr>
        </p:nvSpPr>
        <p:spPr/>
        <p:txBody>
          <a:bodyPr/>
          <a:lstStyle/>
          <a:p>
            <a:fld id="{37FB722D-E70D-4DCD-9831-8CF82964736D}" type="datetimeFigureOut">
              <a:rPr lang="sk-SK" smtClean="0"/>
              <a:t>9. 3. 2021</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p>
            <a:fld id="{6301051A-B8A9-4F5F-BCF1-C6C967E8D07F}" type="slidenum">
              <a:rPr lang="sk-SK" smtClean="0"/>
              <a:t>‹#›</a:t>
            </a:fld>
            <a:endParaRPr lang="sk-SK"/>
          </a:p>
        </p:txBody>
      </p:sp>
    </p:spTree>
    <p:extLst>
      <p:ext uri="{BB962C8B-B14F-4D97-AF65-F5344CB8AC3E}">
        <p14:creationId xmlns:p14="http://schemas.microsoft.com/office/powerpoint/2010/main" val="24482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sk-SK"/>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datum 3"/>
          <p:cNvSpPr>
            <a:spLocks noGrp="1"/>
          </p:cNvSpPr>
          <p:nvPr>
            <p:ph type="dt" sz="half" idx="10"/>
          </p:nvPr>
        </p:nvSpPr>
        <p:spPr/>
        <p:txBody>
          <a:bodyPr/>
          <a:lstStyle/>
          <a:p>
            <a:fld id="{37FB722D-E70D-4DCD-9831-8CF82964736D}" type="datetimeFigureOut">
              <a:rPr lang="sk-SK" smtClean="0"/>
              <a:t>9. 3. 2021</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p>
            <a:fld id="{6301051A-B8A9-4F5F-BCF1-C6C967E8D07F}" type="slidenum">
              <a:rPr lang="sk-SK" smtClean="0"/>
              <a:t>‹#›</a:t>
            </a:fld>
            <a:endParaRPr lang="sk-SK"/>
          </a:p>
        </p:txBody>
      </p:sp>
    </p:spTree>
    <p:extLst>
      <p:ext uri="{BB962C8B-B14F-4D97-AF65-F5344CB8AC3E}">
        <p14:creationId xmlns:p14="http://schemas.microsoft.com/office/powerpoint/2010/main" val="1099122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sk-SK"/>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37FB722D-E70D-4DCD-9831-8CF82964736D}" type="datetimeFigureOut">
              <a:rPr lang="sk-SK" smtClean="0"/>
              <a:t>9. 3. 2021</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p>
            <a:fld id="{6301051A-B8A9-4F5F-BCF1-C6C967E8D07F}" type="slidenum">
              <a:rPr lang="sk-SK" smtClean="0"/>
              <a:t>‹#›</a:t>
            </a:fld>
            <a:endParaRPr lang="sk-SK"/>
          </a:p>
        </p:txBody>
      </p:sp>
    </p:spTree>
    <p:extLst>
      <p:ext uri="{BB962C8B-B14F-4D97-AF65-F5344CB8AC3E}">
        <p14:creationId xmlns:p14="http://schemas.microsoft.com/office/powerpoint/2010/main" val="2923522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sk-SK"/>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5" name="Zástupný symbol pro datum 4"/>
          <p:cNvSpPr>
            <a:spLocks noGrp="1"/>
          </p:cNvSpPr>
          <p:nvPr>
            <p:ph type="dt" sz="half" idx="10"/>
          </p:nvPr>
        </p:nvSpPr>
        <p:spPr/>
        <p:txBody>
          <a:bodyPr/>
          <a:lstStyle/>
          <a:p>
            <a:fld id="{37FB722D-E70D-4DCD-9831-8CF82964736D}" type="datetimeFigureOut">
              <a:rPr lang="sk-SK" smtClean="0"/>
              <a:t>9. 3. 2021</a:t>
            </a:fld>
            <a:endParaRPr lang="sk-SK"/>
          </a:p>
        </p:txBody>
      </p:sp>
      <p:sp>
        <p:nvSpPr>
          <p:cNvPr id="6" name="Zástupný symbol pro zápatí 5"/>
          <p:cNvSpPr>
            <a:spLocks noGrp="1"/>
          </p:cNvSpPr>
          <p:nvPr>
            <p:ph type="ftr" sz="quarter" idx="11"/>
          </p:nvPr>
        </p:nvSpPr>
        <p:spPr/>
        <p:txBody>
          <a:bodyPr/>
          <a:lstStyle/>
          <a:p>
            <a:endParaRPr lang="sk-SK"/>
          </a:p>
        </p:txBody>
      </p:sp>
      <p:sp>
        <p:nvSpPr>
          <p:cNvPr id="7" name="Zástupný symbol pro číslo snímku 6"/>
          <p:cNvSpPr>
            <a:spLocks noGrp="1"/>
          </p:cNvSpPr>
          <p:nvPr>
            <p:ph type="sldNum" sz="quarter" idx="12"/>
          </p:nvPr>
        </p:nvSpPr>
        <p:spPr/>
        <p:txBody>
          <a:bodyPr/>
          <a:lstStyle/>
          <a:p>
            <a:fld id="{6301051A-B8A9-4F5F-BCF1-C6C967E8D07F}" type="slidenum">
              <a:rPr lang="sk-SK" smtClean="0"/>
              <a:t>‹#›</a:t>
            </a:fld>
            <a:endParaRPr lang="sk-SK"/>
          </a:p>
        </p:txBody>
      </p:sp>
    </p:spTree>
    <p:extLst>
      <p:ext uri="{BB962C8B-B14F-4D97-AF65-F5344CB8AC3E}">
        <p14:creationId xmlns:p14="http://schemas.microsoft.com/office/powerpoint/2010/main" val="3981352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sk-SK"/>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7" name="Zástupný symbol pro datum 6"/>
          <p:cNvSpPr>
            <a:spLocks noGrp="1"/>
          </p:cNvSpPr>
          <p:nvPr>
            <p:ph type="dt" sz="half" idx="10"/>
          </p:nvPr>
        </p:nvSpPr>
        <p:spPr/>
        <p:txBody>
          <a:bodyPr/>
          <a:lstStyle/>
          <a:p>
            <a:fld id="{37FB722D-E70D-4DCD-9831-8CF82964736D}" type="datetimeFigureOut">
              <a:rPr lang="sk-SK" smtClean="0"/>
              <a:t>9. 3. 2021</a:t>
            </a:fld>
            <a:endParaRPr lang="sk-SK"/>
          </a:p>
        </p:txBody>
      </p:sp>
      <p:sp>
        <p:nvSpPr>
          <p:cNvPr id="8" name="Zástupný symbol pro zápatí 7"/>
          <p:cNvSpPr>
            <a:spLocks noGrp="1"/>
          </p:cNvSpPr>
          <p:nvPr>
            <p:ph type="ftr" sz="quarter" idx="11"/>
          </p:nvPr>
        </p:nvSpPr>
        <p:spPr/>
        <p:txBody>
          <a:bodyPr/>
          <a:lstStyle/>
          <a:p>
            <a:endParaRPr lang="sk-SK"/>
          </a:p>
        </p:txBody>
      </p:sp>
      <p:sp>
        <p:nvSpPr>
          <p:cNvPr id="9" name="Zástupný symbol pro číslo snímku 8"/>
          <p:cNvSpPr>
            <a:spLocks noGrp="1"/>
          </p:cNvSpPr>
          <p:nvPr>
            <p:ph type="sldNum" sz="quarter" idx="12"/>
          </p:nvPr>
        </p:nvSpPr>
        <p:spPr/>
        <p:txBody>
          <a:bodyPr/>
          <a:lstStyle/>
          <a:p>
            <a:fld id="{6301051A-B8A9-4F5F-BCF1-C6C967E8D07F}" type="slidenum">
              <a:rPr lang="sk-SK" smtClean="0"/>
              <a:t>‹#›</a:t>
            </a:fld>
            <a:endParaRPr lang="sk-SK"/>
          </a:p>
        </p:txBody>
      </p:sp>
    </p:spTree>
    <p:extLst>
      <p:ext uri="{BB962C8B-B14F-4D97-AF65-F5344CB8AC3E}">
        <p14:creationId xmlns:p14="http://schemas.microsoft.com/office/powerpoint/2010/main" val="1989609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sk-SK"/>
          </a:p>
        </p:txBody>
      </p:sp>
      <p:sp>
        <p:nvSpPr>
          <p:cNvPr id="3" name="Zástupný symbol pro datum 2"/>
          <p:cNvSpPr>
            <a:spLocks noGrp="1"/>
          </p:cNvSpPr>
          <p:nvPr>
            <p:ph type="dt" sz="half" idx="10"/>
          </p:nvPr>
        </p:nvSpPr>
        <p:spPr/>
        <p:txBody>
          <a:bodyPr/>
          <a:lstStyle/>
          <a:p>
            <a:fld id="{37FB722D-E70D-4DCD-9831-8CF82964736D}" type="datetimeFigureOut">
              <a:rPr lang="sk-SK" smtClean="0"/>
              <a:t>9. 3. 2021</a:t>
            </a:fld>
            <a:endParaRPr lang="sk-SK"/>
          </a:p>
        </p:txBody>
      </p:sp>
      <p:sp>
        <p:nvSpPr>
          <p:cNvPr id="4" name="Zástupný symbol pro zápatí 3"/>
          <p:cNvSpPr>
            <a:spLocks noGrp="1"/>
          </p:cNvSpPr>
          <p:nvPr>
            <p:ph type="ftr" sz="quarter" idx="11"/>
          </p:nvPr>
        </p:nvSpPr>
        <p:spPr/>
        <p:txBody>
          <a:bodyPr/>
          <a:lstStyle/>
          <a:p>
            <a:endParaRPr lang="sk-SK"/>
          </a:p>
        </p:txBody>
      </p:sp>
      <p:sp>
        <p:nvSpPr>
          <p:cNvPr id="5" name="Zástupný symbol pro číslo snímku 4"/>
          <p:cNvSpPr>
            <a:spLocks noGrp="1"/>
          </p:cNvSpPr>
          <p:nvPr>
            <p:ph type="sldNum" sz="quarter" idx="12"/>
          </p:nvPr>
        </p:nvSpPr>
        <p:spPr/>
        <p:txBody>
          <a:bodyPr/>
          <a:lstStyle/>
          <a:p>
            <a:fld id="{6301051A-B8A9-4F5F-BCF1-C6C967E8D07F}" type="slidenum">
              <a:rPr lang="sk-SK" smtClean="0"/>
              <a:t>‹#›</a:t>
            </a:fld>
            <a:endParaRPr lang="sk-SK"/>
          </a:p>
        </p:txBody>
      </p:sp>
    </p:spTree>
    <p:extLst>
      <p:ext uri="{BB962C8B-B14F-4D97-AF65-F5344CB8AC3E}">
        <p14:creationId xmlns:p14="http://schemas.microsoft.com/office/powerpoint/2010/main" val="3354983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7FB722D-E70D-4DCD-9831-8CF82964736D}" type="datetimeFigureOut">
              <a:rPr lang="sk-SK" smtClean="0"/>
              <a:t>9. 3. 2021</a:t>
            </a:fld>
            <a:endParaRPr lang="sk-SK"/>
          </a:p>
        </p:txBody>
      </p:sp>
      <p:sp>
        <p:nvSpPr>
          <p:cNvPr id="3" name="Zástupný symbol pro zápatí 2"/>
          <p:cNvSpPr>
            <a:spLocks noGrp="1"/>
          </p:cNvSpPr>
          <p:nvPr>
            <p:ph type="ftr" sz="quarter" idx="11"/>
          </p:nvPr>
        </p:nvSpPr>
        <p:spPr/>
        <p:txBody>
          <a:bodyPr/>
          <a:lstStyle/>
          <a:p>
            <a:endParaRPr lang="sk-SK"/>
          </a:p>
        </p:txBody>
      </p:sp>
      <p:sp>
        <p:nvSpPr>
          <p:cNvPr id="4" name="Zástupný symbol pro číslo snímku 3"/>
          <p:cNvSpPr>
            <a:spLocks noGrp="1"/>
          </p:cNvSpPr>
          <p:nvPr>
            <p:ph type="sldNum" sz="quarter" idx="12"/>
          </p:nvPr>
        </p:nvSpPr>
        <p:spPr/>
        <p:txBody>
          <a:bodyPr/>
          <a:lstStyle/>
          <a:p>
            <a:fld id="{6301051A-B8A9-4F5F-BCF1-C6C967E8D07F}" type="slidenum">
              <a:rPr lang="sk-SK" smtClean="0"/>
              <a:t>‹#›</a:t>
            </a:fld>
            <a:endParaRPr lang="sk-SK"/>
          </a:p>
        </p:txBody>
      </p:sp>
    </p:spTree>
    <p:extLst>
      <p:ext uri="{BB962C8B-B14F-4D97-AF65-F5344CB8AC3E}">
        <p14:creationId xmlns:p14="http://schemas.microsoft.com/office/powerpoint/2010/main" val="3586288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sk-SK"/>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7FB722D-E70D-4DCD-9831-8CF82964736D}" type="datetimeFigureOut">
              <a:rPr lang="sk-SK" smtClean="0"/>
              <a:t>9. 3. 2021</a:t>
            </a:fld>
            <a:endParaRPr lang="sk-SK"/>
          </a:p>
        </p:txBody>
      </p:sp>
      <p:sp>
        <p:nvSpPr>
          <p:cNvPr id="6" name="Zástupný symbol pro zápatí 5"/>
          <p:cNvSpPr>
            <a:spLocks noGrp="1"/>
          </p:cNvSpPr>
          <p:nvPr>
            <p:ph type="ftr" sz="quarter" idx="11"/>
          </p:nvPr>
        </p:nvSpPr>
        <p:spPr/>
        <p:txBody>
          <a:bodyPr/>
          <a:lstStyle/>
          <a:p>
            <a:endParaRPr lang="sk-SK"/>
          </a:p>
        </p:txBody>
      </p:sp>
      <p:sp>
        <p:nvSpPr>
          <p:cNvPr id="7" name="Zástupný symbol pro číslo snímku 6"/>
          <p:cNvSpPr>
            <a:spLocks noGrp="1"/>
          </p:cNvSpPr>
          <p:nvPr>
            <p:ph type="sldNum" sz="quarter" idx="12"/>
          </p:nvPr>
        </p:nvSpPr>
        <p:spPr/>
        <p:txBody>
          <a:bodyPr/>
          <a:lstStyle/>
          <a:p>
            <a:fld id="{6301051A-B8A9-4F5F-BCF1-C6C967E8D07F}" type="slidenum">
              <a:rPr lang="sk-SK" smtClean="0"/>
              <a:t>‹#›</a:t>
            </a:fld>
            <a:endParaRPr lang="sk-SK"/>
          </a:p>
        </p:txBody>
      </p:sp>
    </p:spTree>
    <p:extLst>
      <p:ext uri="{BB962C8B-B14F-4D97-AF65-F5344CB8AC3E}">
        <p14:creationId xmlns:p14="http://schemas.microsoft.com/office/powerpoint/2010/main" val="1180492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sk-SK"/>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7FB722D-E70D-4DCD-9831-8CF82964736D}" type="datetimeFigureOut">
              <a:rPr lang="sk-SK" smtClean="0"/>
              <a:t>9. 3. 2021</a:t>
            </a:fld>
            <a:endParaRPr lang="sk-SK"/>
          </a:p>
        </p:txBody>
      </p:sp>
      <p:sp>
        <p:nvSpPr>
          <p:cNvPr id="6" name="Zástupný symbol pro zápatí 5"/>
          <p:cNvSpPr>
            <a:spLocks noGrp="1"/>
          </p:cNvSpPr>
          <p:nvPr>
            <p:ph type="ftr" sz="quarter" idx="11"/>
          </p:nvPr>
        </p:nvSpPr>
        <p:spPr/>
        <p:txBody>
          <a:bodyPr/>
          <a:lstStyle/>
          <a:p>
            <a:endParaRPr lang="sk-SK"/>
          </a:p>
        </p:txBody>
      </p:sp>
      <p:sp>
        <p:nvSpPr>
          <p:cNvPr id="7" name="Zástupný symbol pro číslo snímku 6"/>
          <p:cNvSpPr>
            <a:spLocks noGrp="1"/>
          </p:cNvSpPr>
          <p:nvPr>
            <p:ph type="sldNum" sz="quarter" idx="12"/>
          </p:nvPr>
        </p:nvSpPr>
        <p:spPr/>
        <p:txBody>
          <a:bodyPr/>
          <a:lstStyle/>
          <a:p>
            <a:fld id="{6301051A-B8A9-4F5F-BCF1-C6C967E8D07F}" type="slidenum">
              <a:rPr lang="sk-SK" smtClean="0"/>
              <a:t>‹#›</a:t>
            </a:fld>
            <a:endParaRPr lang="sk-SK"/>
          </a:p>
        </p:txBody>
      </p:sp>
    </p:spTree>
    <p:extLst>
      <p:ext uri="{BB962C8B-B14F-4D97-AF65-F5344CB8AC3E}">
        <p14:creationId xmlns:p14="http://schemas.microsoft.com/office/powerpoint/2010/main" val="3979176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sk-SK"/>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FB722D-E70D-4DCD-9831-8CF82964736D}" type="datetimeFigureOut">
              <a:rPr lang="sk-SK" smtClean="0"/>
              <a:t>9. 3. 2021</a:t>
            </a:fld>
            <a:endParaRPr lang="sk-SK"/>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01051A-B8A9-4F5F-BCF1-C6C967E8D07F}" type="slidenum">
              <a:rPr lang="sk-SK" smtClean="0"/>
              <a:t>‹#›</a:t>
            </a:fld>
            <a:endParaRPr lang="sk-SK"/>
          </a:p>
        </p:txBody>
      </p:sp>
    </p:spTree>
    <p:extLst>
      <p:ext uri="{BB962C8B-B14F-4D97-AF65-F5344CB8AC3E}">
        <p14:creationId xmlns:p14="http://schemas.microsoft.com/office/powerpoint/2010/main" val="1786921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idx="4294967295"/>
          </p:nvPr>
        </p:nvSpPr>
        <p:spPr>
          <a:xfrm>
            <a:off x="0" y="365125"/>
            <a:ext cx="10515600" cy="1325563"/>
          </a:xfrm>
        </p:spPr>
        <p:txBody>
          <a:bodyPr/>
          <a:lstStyle/>
          <a:p>
            <a:r>
              <a:rPr lang="sk-SK" dirty="0" smtClean="0"/>
              <a:t>Príprava pôdy pre výsevy, </a:t>
            </a:r>
            <a:r>
              <a:rPr lang="sk-SK" dirty="0" smtClean="0"/>
              <a:t>riadkovanie</a:t>
            </a:r>
            <a:br>
              <a:rPr lang="sk-SK" dirty="0" smtClean="0"/>
            </a:br>
            <a:r>
              <a:rPr lang="sk-SK" dirty="0" smtClean="0"/>
              <a:t>Povrchové spracovanie pôdy</a:t>
            </a:r>
            <a:endParaRPr lang="sk-SK"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474" y="2131454"/>
            <a:ext cx="8559800" cy="412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2091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476518" y="167426"/>
            <a:ext cx="11500834" cy="5078313"/>
          </a:xfrm>
          <a:prstGeom prst="rect">
            <a:avLst/>
          </a:prstGeom>
        </p:spPr>
        <p:txBody>
          <a:bodyPr wrap="square">
            <a:spAutoFit/>
          </a:bodyPr>
          <a:lstStyle/>
          <a:p>
            <a:r>
              <a:rPr lang="sk-SK" sz="3600" dirty="0"/>
              <a:t>Pôdu na výsev semien zeleniny treba starostlivo pripraviť. </a:t>
            </a:r>
          </a:p>
          <a:p>
            <a:r>
              <a:rPr lang="sk-SK" sz="3600" dirty="0"/>
              <a:t>Záhony majú byť jemne pohrabané s primerane vlhkou pôdou. </a:t>
            </a:r>
          </a:p>
          <a:p>
            <a:r>
              <a:rPr lang="sk-SK" sz="3600" dirty="0"/>
              <a:t>Jarná sejba sa používa </a:t>
            </a:r>
            <a:r>
              <a:rPr lang="sk-SK" sz="3600" b="1" dirty="0"/>
              <a:t>pri zeleninách určených na skorý zber a pri zeleninách s dlhým vegetačným obdobím.</a:t>
            </a:r>
          </a:p>
          <a:p>
            <a:r>
              <a:rPr lang="sk-SK" sz="3600" dirty="0"/>
              <a:t>Vysiate semená dobre využijú pôdnu vlahu. </a:t>
            </a:r>
          </a:p>
          <a:p>
            <a:r>
              <a:rPr lang="sk-SK" sz="3600" dirty="0"/>
              <a:t>Vzídené rastliny zase správne zakoreňujú a postupne sa otužujú.</a:t>
            </a:r>
          </a:p>
          <a:p>
            <a:endParaRPr lang="sk-SK" sz="3600" dirty="0"/>
          </a:p>
        </p:txBody>
      </p:sp>
    </p:spTree>
    <p:extLst>
      <p:ext uri="{BB962C8B-B14F-4D97-AF65-F5344CB8AC3E}">
        <p14:creationId xmlns:p14="http://schemas.microsoft.com/office/powerpoint/2010/main" val="4250315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7"/>
          <p:cNvSpPr>
            <a:spLocks noGrp="1"/>
          </p:cNvSpPr>
          <p:nvPr>
            <p:ph sz="half" idx="4294967295"/>
          </p:nvPr>
        </p:nvSpPr>
        <p:spPr>
          <a:xfrm>
            <a:off x="6151563" y="773113"/>
            <a:ext cx="6040437" cy="5403850"/>
          </a:xfrm>
        </p:spPr>
        <p:txBody>
          <a:bodyPr>
            <a:noAutofit/>
          </a:bodyPr>
          <a:lstStyle/>
          <a:p>
            <a:r>
              <a:rPr lang="sk-SK" sz="3600" dirty="0"/>
              <a:t>Pôdu vo fóliovníku ste mali pripraviť na tohoročnú sezónu ešte na jeseň. </a:t>
            </a:r>
            <a:endParaRPr lang="sk-SK" sz="3600" dirty="0" smtClean="0"/>
          </a:p>
          <a:p>
            <a:r>
              <a:rPr lang="sk-SK" sz="3600" dirty="0" smtClean="0"/>
              <a:t>Vtedy </a:t>
            </a:r>
            <a:r>
              <a:rPr lang="sk-SK" sz="3600" dirty="0"/>
              <a:t>sa totiž pôda v zakrytom priestore zásobí živinami z organického hnojiva - maštaľného hnoja. </a:t>
            </a:r>
          </a:p>
        </p:txBody>
      </p:sp>
      <p:pic>
        <p:nvPicPr>
          <p:cNvPr id="11" name="Zástupný symbol pro obsah 10"/>
          <p:cNvPicPr>
            <a:picLocks noGrp="1" noChangeAspect="1"/>
          </p:cNvPicPr>
          <p:nvPr>
            <p:ph sz="half" idx="4294967295"/>
          </p:nvPr>
        </p:nvPicPr>
        <p:blipFill>
          <a:blip r:embed="rId2"/>
          <a:stretch>
            <a:fillRect/>
          </a:stretch>
        </p:blipFill>
        <p:spPr>
          <a:xfrm>
            <a:off x="0" y="1042988"/>
            <a:ext cx="5287963" cy="4449762"/>
          </a:xfrm>
          <a:prstGeom prst="rect">
            <a:avLst/>
          </a:prstGeom>
        </p:spPr>
      </p:pic>
    </p:spTree>
    <p:extLst>
      <p:ext uri="{BB962C8B-B14F-4D97-AF65-F5344CB8AC3E}">
        <p14:creationId xmlns:p14="http://schemas.microsoft.com/office/powerpoint/2010/main" val="587276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p:cNvPicPr>
            <a:picLocks noGrp="1" noChangeAspect="1"/>
          </p:cNvPicPr>
          <p:nvPr>
            <p:ph sz="half" idx="4294967295"/>
          </p:nvPr>
        </p:nvPicPr>
        <p:blipFill>
          <a:blip r:embed="rId2"/>
          <a:stretch>
            <a:fillRect/>
          </a:stretch>
        </p:blipFill>
        <p:spPr>
          <a:xfrm>
            <a:off x="1107583" y="1403842"/>
            <a:ext cx="4770438" cy="4268788"/>
          </a:xfrm>
          <a:prstGeom prst="rect">
            <a:avLst/>
          </a:prstGeom>
        </p:spPr>
      </p:pic>
      <p:sp>
        <p:nvSpPr>
          <p:cNvPr id="4" name="Zástupný symbol pro obsah 3"/>
          <p:cNvSpPr>
            <a:spLocks noGrp="1"/>
          </p:cNvSpPr>
          <p:nvPr>
            <p:ph sz="half" idx="4294967295"/>
          </p:nvPr>
        </p:nvSpPr>
        <p:spPr>
          <a:xfrm>
            <a:off x="6001556" y="1249251"/>
            <a:ext cx="5782614" cy="4927712"/>
          </a:xfrm>
        </p:spPr>
        <p:txBody>
          <a:bodyPr/>
          <a:lstStyle/>
          <a:p>
            <a:r>
              <a:rPr lang="sk-SK" dirty="0" smtClean="0"/>
              <a:t>Pôdu </a:t>
            </a:r>
            <a:r>
              <a:rPr lang="sk-SK" dirty="0"/>
              <a:t>treba dobre prekypriť, aby rastliny ľahšie zakorenili</a:t>
            </a:r>
            <a:r>
              <a:rPr lang="sk-SK" dirty="0" smtClean="0"/>
              <a:t>.</a:t>
            </a:r>
          </a:p>
          <a:p>
            <a:r>
              <a:rPr lang="sk-SK" b="1" dirty="0" smtClean="0">
                <a:solidFill>
                  <a:srgbClr val="FF0000"/>
                </a:solidFill>
              </a:rPr>
              <a:t>Prekopanú pôdu po zime musíme prevzdušniť a urovnať povrch</a:t>
            </a:r>
            <a:r>
              <a:rPr lang="sk-SK" dirty="0" smtClean="0"/>
              <a:t>.</a:t>
            </a:r>
          </a:p>
          <a:p>
            <a:r>
              <a:rPr lang="sk-SK" dirty="0" smtClean="0"/>
              <a:t>Toto urobíme </a:t>
            </a:r>
            <a:r>
              <a:rPr lang="sk-SK" dirty="0" err="1" smtClean="0"/>
              <a:t>rotavátorom</a:t>
            </a:r>
            <a:r>
              <a:rPr lang="sk-SK" dirty="0" smtClean="0"/>
              <a:t>, alebo jednoducho hrabľami.</a:t>
            </a:r>
            <a:endParaRPr lang="sk-SK" dirty="0"/>
          </a:p>
          <a:p>
            <a:endParaRPr lang="sk-SK" dirty="0"/>
          </a:p>
        </p:txBody>
      </p:sp>
    </p:spTree>
    <p:extLst>
      <p:ext uri="{BB962C8B-B14F-4D97-AF65-F5344CB8AC3E}">
        <p14:creationId xmlns:p14="http://schemas.microsoft.com/office/powerpoint/2010/main" val="183530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Hnojenie pred výsevom</a:t>
            </a:r>
            <a:endParaRPr lang="sk-SK" dirty="0"/>
          </a:p>
        </p:txBody>
      </p:sp>
      <p:pic>
        <p:nvPicPr>
          <p:cNvPr id="5" name="Zástupný symbol pro obsah 4"/>
          <p:cNvPicPr>
            <a:picLocks noGrp="1" noChangeAspect="1"/>
          </p:cNvPicPr>
          <p:nvPr>
            <p:ph sz="half" idx="1"/>
          </p:nvPr>
        </p:nvPicPr>
        <p:blipFill>
          <a:blip r:embed="rId2"/>
          <a:stretch>
            <a:fillRect/>
          </a:stretch>
        </p:blipFill>
        <p:spPr>
          <a:xfrm>
            <a:off x="838200" y="1690688"/>
            <a:ext cx="5181600" cy="3761454"/>
          </a:xfrm>
          <a:prstGeom prst="rect">
            <a:avLst/>
          </a:prstGeom>
        </p:spPr>
      </p:pic>
      <p:sp>
        <p:nvSpPr>
          <p:cNvPr id="4" name="Zástupný symbol pro obsah 3"/>
          <p:cNvSpPr>
            <a:spLocks noGrp="1"/>
          </p:cNvSpPr>
          <p:nvPr>
            <p:ph sz="half" idx="2"/>
          </p:nvPr>
        </p:nvSpPr>
        <p:spPr/>
        <p:txBody>
          <a:bodyPr/>
          <a:lstStyle/>
          <a:p>
            <a:r>
              <a:rPr lang="sk-SK" dirty="0"/>
              <a:t>Pred výsadbou </a:t>
            </a:r>
            <a:r>
              <a:rPr lang="sk-SK" dirty="0" smtClean="0"/>
              <a:t>alebo výsevom môžete </a:t>
            </a:r>
            <a:r>
              <a:rPr lang="sk-SK" dirty="0"/>
              <a:t>ešte </a:t>
            </a:r>
            <a:r>
              <a:rPr lang="sk-SK" dirty="0" smtClean="0"/>
              <a:t>použiť:</a:t>
            </a:r>
          </a:p>
          <a:p>
            <a:r>
              <a:rPr lang="sk-SK" dirty="0" smtClean="0"/>
              <a:t> </a:t>
            </a:r>
            <a:r>
              <a:rPr lang="sk-SK" dirty="0"/>
              <a:t>priemyselné </a:t>
            </a:r>
            <a:r>
              <a:rPr lang="sk-SK" dirty="0" smtClean="0"/>
              <a:t>hnojivo</a:t>
            </a:r>
          </a:p>
          <a:p>
            <a:r>
              <a:rPr lang="sk-SK" dirty="0" smtClean="0"/>
              <a:t>granulovaný </a:t>
            </a:r>
            <a:r>
              <a:rPr lang="sk-SK" dirty="0"/>
              <a:t>maštaľný hnoj či slepačí </a:t>
            </a:r>
            <a:r>
              <a:rPr lang="sk-SK" dirty="0" smtClean="0"/>
              <a:t>trus</a:t>
            </a:r>
          </a:p>
          <a:p>
            <a:r>
              <a:rPr lang="sk-SK" dirty="0" smtClean="0"/>
              <a:t>doma </a:t>
            </a:r>
            <a:r>
              <a:rPr lang="sk-SK" dirty="0"/>
              <a:t>vyrobený </a:t>
            </a:r>
            <a:r>
              <a:rPr lang="sk-SK" dirty="0" smtClean="0"/>
              <a:t>kompost</a:t>
            </a:r>
            <a:endParaRPr lang="sk-SK" dirty="0"/>
          </a:p>
        </p:txBody>
      </p:sp>
    </p:spTree>
    <p:extLst>
      <p:ext uri="{BB962C8B-B14F-4D97-AF65-F5344CB8AC3E}">
        <p14:creationId xmlns:p14="http://schemas.microsoft.com/office/powerpoint/2010/main" val="1896199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a:xfrm>
            <a:off x="0" y="365125"/>
            <a:ext cx="10515600" cy="1325563"/>
          </a:xfrm>
        </p:spPr>
        <p:txBody>
          <a:bodyPr/>
          <a:lstStyle/>
          <a:p>
            <a:r>
              <a:rPr lang="sk-SK" dirty="0" smtClean="0"/>
              <a:t>Riadkovanie</a:t>
            </a:r>
            <a:endParaRPr lang="sk-SK" dirty="0"/>
          </a:p>
        </p:txBody>
      </p:sp>
      <p:sp>
        <p:nvSpPr>
          <p:cNvPr id="3" name="Zástupný symbol obsahu 2"/>
          <p:cNvSpPr>
            <a:spLocks noGrp="1"/>
          </p:cNvSpPr>
          <p:nvPr>
            <p:ph sz="half" idx="4294967295"/>
          </p:nvPr>
        </p:nvSpPr>
        <p:spPr>
          <a:xfrm>
            <a:off x="0" y="1825625"/>
            <a:ext cx="10998558" cy="4351338"/>
          </a:xfrm>
        </p:spPr>
        <p:txBody>
          <a:bodyPr>
            <a:normAutofit/>
          </a:bodyPr>
          <a:lstStyle/>
          <a:p>
            <a:pPr marL="0" indent="0">
              <a:buNone/>
            </a:pPr>
            <a:r>
              <a:rPr lang="sk-SK" sz="4000" dirty="0" smtClean="0"/>
              <a:t>Každý druh zeleniny má určený </a:t>
            </a:r>
            <a:r>
              <a:rPr lang="sk-SK" sz="4000" dirty="0" err="1" smtClean="0"/>
              <a:t>spon</a:t>
            </a:r>
            <a:r>
              <a:rPr lang="sk-SK" sz="4000" dirty="0" smtClean="0"/>
              <a:t> v ktorom sa vysieva. Podľa toho sa určuje aj vzdialenosť riadkov medzi sebou. Rastliny, ktoré po vzídení  narastú to väčších rozmerov obyčajne majú riadky viac vzdialené od seba ako tie čo narastajú do menších rozmerov.</a:t>
            </a:r>
            <a:endParaRPr lang="sk-SK" sz="4000" dirty="0"/>
          </a:p>
        </p:txBody>
      </p:sp>
    </p:spTree>
    <p:extLst>
      <p:ext uri="{BB962C8B-B14F-4D97-AF65-F5344CB8AC3E}">
        <p14:creationId xmlns:p14="http://schemas.microsoft.com/office/powerpoint/2010/main" val="1015389723"/>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159</Words>
  <Application>Microsoft Office PowerPoint</Application>
  <PresentationFormat>Vlastná</PresentationFormat>
  <Paragraphs>18</Paragraphs>
  <Slides>6</Slides>
  <Notes>0</Notes>
  <HiddenSlides>0</HiddenSlides>
  <MMClips>0</MMClips>
  <ScaleCrop>false</ScaleCrop>
  <HeadingPairs>
    <vt:vector size="4" baseType="variant">
      <vt:variant>
        <vt:lpstr>Motív</vt:lpstr>
      </vt:variant>
      <vt:variant>
        <vt:i4>1</vt:i4>
      </vt:variant>
      <vt:variant>
        <vt:lpstr>Nadpisy snímok</vt:lpstr>
      </vt:variant>
      <vt:variant>
        <vt:i4>6</vt:i4>
      </vt:variant>
    </vt:vector>
  </HeadingPairs>
  <TitlesOfParts>
    <vt:vector size="7" baseType="lpstr">
      <vt:lpstr>Motiv Office</vt:lpstr>
      <vt:lpstr>Príprava pôdy pre výsevy, riadkovanie Povrchové spracovanie pôdy</vt:lpstr>
      <vt:lpstr>Prezentácia programu PowerPoint</vt:lpstr>
      <vt:lpstr>Prezentácia programu PowerPoint</vt:lpstr>
      <vt:lpstr>Prezentácia programu PowerPoint</vt:lpstr>
      <vt:lpstr>Hnojenie pred výsevom</vt:lpstr>
      <vt:lpstr>Riadkovanie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Príprava pôdy vo fóliovníku pred sejbou</dc:title>
  <dc:creator>DELL5550</dc:creator>
  <cp:lastModifiedBy>Toshiba</cp:lastModifiedBy>
  <cp:revision>14</cp:revision>
  <dcterms:created xsi:type="dcterms:W3CDTF">2021-02-07T08:37:16Z</dcterms:created>
  <dcterms:modified xsi:type="dcterms:W3CDTF">2021-03-09T10:26:21Z</dcterms:modified>
</cp:coreProperties>
</file>