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lagutazo.net/wp-content/uploads/2014/05/07_San-Pietro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ilagutazo.net/wp-content/uploads/2014/05/08_Pante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Olaszorsz%C3%A1g" TargetMode="External"/><Relationship Id="rId2" Type="http://schemas.openxmlformats.org/officeDocument/2006/relationships/hyperlink" Target="https://hu.wikipedia.org/wiki/R%C3%B3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hu.wikipedia.org/wiki/Szent_P%C3%A9ter-bazilika" TargetMode="External"/><Relationship Id="rId4" Type="http://schemas.openxmlformats.org/officeDocument/2006/relationships/hyperlink" Target="https://hu.wikipedia.org/wiki/P%C3%A1pa_(egyh%C3%A1zf%C5%91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557869" cy="1009650"/>
          </a:xfrm>
        </p:spPr>
        <p:txBody>
          <a:bodyPr/>
          <a:lstStyle/>
          <a:p>
            <a:pPr algn="ctr"/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Špeciálna základná škola s VJM, Hviezdoslavova 24, Rimavská Sobota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2886075"/>
            <a:ext cx="8825658" cy="2752725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4800" b="1" dirty="0" smtClean="0"/>
              <a:t>D é l   –  E u r ó p a</a:t>
            </a:r>
            <a:endParaRPr lang="sk-SK" sz="4800" b="1" dirty="0"/>
          </a:p>
          <a:p>
            <a:pPr algn="ctr"/>
            <a:endParaRPr lang="sk-SK" sz="2800" dirty="0"/>
          </a:p>
          <a:p>
            <a:pPr algn="r"/>
            <a:r>
              <a:rPr lang="sk-SK" dirty="0" smtClean="0"/>
              <a:t>													</a:t>
            </a:r>
          </a:p>
          <a:p>
            <a:pPr algn="r"/>
            <a:endParaRPr lang="sk-SK" dirty="0"/>
          </a:p>
          <a:p>
            <a:pPr algn="r"/>
            <a:r>
              <a:rPr lang="sk-SK" sz="2800" i="1" dirty="0" err="1"/>
              <a:t>Földrajz</a:t>
            </a:r>
            <a:r>
              <a:rPr lang="sk-SK" sz="2800" i="1" dirty="0"/>
              <a:t> – 7. </a:t>
            </a:r>
            <a:r>
              <a:rPr lang="sk-SK" sz="2800" i="1" dirty="0" err="1"/>
              <a:t>osztály</a:t>
            </a:r>
            <a:endParaRPr lang="sk-SK" sz="2800" i="1" dirty="0"/>
          </a:p>
          <a:p>
            <a:pPr algn="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2218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0760" cy="1151964"/>
          </a:xfrm>
        </p:spPr>
        <p:txBody>
          <a:bodyPr/>
          <a:lstStyle/>
          <a:p>
            <a:r>
              <a:rPr lang="sk-SK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Piazza</a:t>
            </a:r>
            <a:r>
              <a:rPr lang="sk-SK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San </a:t>
            </a:r>
            <a:r>
              <a:rPr lang="sk-SK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Pietro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2400" b="1" dirty="0"/>
              <a:t>A </a:t>
            </a:r>
            <a:r>
              <a:rPr lang="sk-SK" sz="2400" b="1" dirty="0" err="1"/>
              <a:t>világ</a:t>
            </a:r>
            <a:r>
              <a:rPr lang="sk-SK" sz="2400" b="1" dirty="0"/>
              <a:t> </a:t>
            </a:r>
            <a:r>
              <a:rPr lang="sk-SK" sz="2400" b="1" dirty="0" err="1"/>
              <a:t>egyik</a:t>
            </a:r>
            <a:r>
              <a:rPr lang="sk-SK" sz="2400" b="1" dirty="0"/>
              <a:t> </a:t>
            </a:r>
            <a:r>
              <a:rPr lang="sk-SK" sz="2400" b="1" dirty="0" err="1"/>
              <a:t>leghíresebb</a:t>
            </a:r>
            <a:r>
              <a:rPr lang="sk-SK" sz="2400" b="1" dirty="0"/>
              <a:t> </a:t>
            </a:r>
            <a:r>
              <a:rPr lang="sk-SK" sz="2400" b="1" dirty="0" err="1"/>
              <a:t>tere</a:t>
            </a:r>
            <a:r>
              <a:rPr lang="sk-SK" sz="2400" b="1" dirty="0"/>
              <a:t>, </a:t>
            </a:r>
            <a:r>
              <a:rPr lang="sk-SK" sz="2400" b="1" dirty="0" err="1"/>
              <a:t>amelyet</a:t>
            </a:r>
            <a:r>
              <a:rPr lang="sk-SK" sz="2400" b="1" dirty="0"/>
              <a:t> </a:t>
            </a:r>
            <a:r>
              <a:rPr lang="sk-SK" sz="2400" b="1" dirty="0" err="1"/>
              <a:t>Bernini</a:t>
            </a:r>
            <a:r>
              <a:rPr lang="sk-SK" sz="2400" b="1" dirty="0"/>
              <a:t> </a:t>
            </a:r>
            <a:r>
              <a:rPr lang="sk-SK" sz="2400" b="1" dirty="0" err="1"/>
              <a:t>tervezett</a:t>
            </a:r>
            <a:r>
              <a:rPr lang="sk-SK" sz="2400" b="1" dirty="0"/>
              <a:t>, </a:t>
            </a:r>
            <a:r>
              <a:rPr lang="sk-SK" sz="2400" b="1" dirty="0" err="1"/>
              <a:t>és</a:t>
            </a:r>
            <a:r>
              <a:rPr lang="sk-SK" sz="2400" b="1" dirty="0"/>
              <a:t> </a:t>
            </a:r>
            <a:r>
              <a:rPr lang="sk-SK" sz="2400" b="1" dirty="0" err="1"/>
              <a:t>amelyet</a:t>
            </a:r>
            <a:r>
              <a:rPr lang="sk-SK" sz="2400" b="1" dirty="0"/>
              <a:t> a </a:t>
            </a:r>
            <a:r>
              <a:rPr lang="sk-SK" sz="2400" b="1" dirty="0" err="1"/>
              <a:t>pápa</a:t>
            </a:r>
            <a:r>
              <a:rPr lang="sk-SK" sz="2400" b="1" dirty="0"/>
              <a:t> </a:t>
            </a:r>
            <a:r>
              <a:rPr lang="sk-SK" sz="2400" b="1" dirty="0" err="1"/>
              <a:t>beszédét</a:t>
            </a:r>
            <a:r>
              <a:rPr lang="sk-SK" sz="2400" b="1" dirty="0"/>
              <a:t> </a:t>
            </a:r>
            <a:r>
              <a:rPr lang="sk-SK" sz="2400" b="1" dirty="0" err="1"/>
              <a:t>váró</a:t>
            </a:r>
            <a:r>
              <a:rPr lang="sk-SK" sz="2400" b="1" dirty="0"/>
              <a:t> </a:t>
            </a:r>
            <a:r>
              <a:rPr lang="sk-SK" sz="2400" b="1" dirty="0" err="1"/>
              <a:t>tömeg</a:t>
            </a:r>
            <a:r>
              <a:rPr lang="sk-SK" sz="2400" b="1" dirty="0"/>
              <a:t> </a:t>
            </a:r>
            <a:r>
              <a:rPr lang="sk-SK" sz="2400" b="1" dirty="0" err="1"/>
              <a:t>tölt</a:t>
            </a:r>
            <a:r>
              <a:rPr lang="sk-SK" sz="2400" b="1" dirty="0"/>
              <a:t> </a:t>
            </a:r>
            <a:r>
              <a:rPr lang="sk-SK" sz="2400" b="1" dirty="0" err="1"/>
              <a:t>meg</a:t>
            </a:r>
            <a:r>
              <a:rPr lang="sk-SK" sz="2400" b="1" dirty="0"/>
              <a:t> </a:t>
            </a:r>
            <a:r>
              <a:rPr lang="sk-SK" sz="2400" b="1" dirty="0" err="1"/>
              <a:t>vasárnaponként</a:t>
            </a:r>
            <a:r>
              <a:rPr lang="sk-SK" sz="1800" i="1" dirty="0"/>
              <a:t>.</a:t>
            </a:r>
            <a:r>
              <a:rPr lang="sk-SK" sz="1800" b="1" dirty="0">
                <a:hlinkClick r:id="rId2"/>
              </a:rPr>
              <a:t/>
            </a:r>
            <a:br>
              <a:rPr lang="sk-SK" sz="1800" b="1" dirty="0">
                <a:hlinkClick r:id="rId2"/>
              </a:rPr>
            </a:br>
            <a:endParaRPr lang="sk-SK" sz="1800" dirty="0"/>
          </a:p>
        </p:txBody>
      </p:sp>
      <p:pic>
        <p:nvPicPr>
          <p:cNvPr id="5122" name="Picture 2" descr="07_San Pi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189" y="1842247"/>
            <a:ext cx="8283388" cy="48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04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082" y="452717"/>
            <a:ext cx="11698942" cy="1125070"/>
          </a:xfrm>
        </p:spPr>
        <p:txBody>
          <a:bodyPr/>
          <a:lstStyle/>
          <a:p>
            <a:r>
              <a:rPr lang="sk-SK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Vatikáni</a:t>
            </a:r>
            <a:r>
              <a:rPr lang="sk-SK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Múzeum </a:t>
            </a:r>
            <a:r>
              <a:rPr lang="sk-SK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és</a:t>
            </a:r>
            <a:r>
              <a:rPr lang="sk-SK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a </a:t>
            </a:r>
            <a:r>
              <a:rPr lang="sk-SK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Sixtus-kápolna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hu-HU" sz="2400" b="1" i="1" dirty="0" smtClean="0"/>
              <a:t>Világ </a:t>
            </a:r>
            <a:r>
              <a:rPr lang="hu-HU" sz="2400" b="1" i="1" dirty="0"/>
              <a:t>egyik leghíresebb képzőművészeti gyűjteménye található a fallal körülvett vatikáni </a:t>
            </a:r>
            <a:r>
              <a:rPr lang="hu-HU" sz="2400" b="1" i="1" dirty="0" err="1"/>
              <a:t>miniállamban</a:t>
            </a:r>
            <a:r>
              <a:rPr lang="hu-HU" sz="2400" b="1" i="1" dirty="0"/>
              <a:t>, amelynek ékköve Michelangelo lenyűgöző </a:t>
            </a:r>
            <a:r>
              <a:rPr lang="hu-HU" sz="2400" b="1" i="1" dirty="0" err="1" smtClean="0"/>
              <a:t>Sixtus-kápolnája</a:t>
            </a:r>
            <a:r>
              <a:rPr lang="hu-HU" sz="2400" b="1" i="1" dirty="0"/>
              <a:t/>
            </a:r>
            <a:br>
              <a:rPr lang="hu-HU" sz="2400" b="1" i="1" dirty="0"/>
            </a:br>
            <a:endParaRPr lang="sk-SK" sz="2400" b="1" i="1" dirty="0"/>
          </a:p>
        </p:txBody>
      </p:sp>
      <p:pic>
        <p:nvPicPr>
          <p:cNvPr id="6146" name="Picture 2" descr="15_Capilla Sis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519" y="2052918"/>
            <a:ext cx="8161056" cy="46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39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b="1" dirty="0" err="1" smtClean="0"/>
              <a:t>Spanyolország</a:t>
            </a:r>
            <a:endParaRPr lang="sk-SK" sz="48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220" y="1586753"/>
            <a:ext cx="5711838" cy="447352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810435"/>
            <a:ext cx="4038600" cy="23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69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024" y="475129"/>
            <a:ext cx="11376211" cy="5773271"/>
          </a:xfrm>
        </p:spPr>
        <p:txBody>
          <a:bodyPr/>
          <a:lstStyle/>
          <a:p>
            <a:r>
              <a:rPr lang="sk-SK" sz="2800" dirty="0" err="1" smtClean="0"/>
              <a:t>Spanyolország</a:t>
            </a:r>
            <a:r>
              <a:rPr lang="sk-SK" sz="2800" dirty="0" smtClean="0"/>
              <a:t> </a:t>
            </a:r>
            <a:r>
              <a:rPr lang="sk-SK" sz="2800" dirty="0" err="1" smtClean="0"/>
              <a:t>tengermelléki</a:t>
            </a:r>
            <a:r>
              <a:rPr lang="sk-SK" sz="2800" dirty="0" smtClean="0"/>
              <a:t> </a:t>
            </a:r>
            <a:r>
              <a:rPr lang="sk-SK" sz="2800" dirty="0" err="1" smtClean="0"/>
              <a:t>ország</a:t>
            </a:r>
            <a:r>
              <a:rPr lang="sk-SK" sz="2800" dirty="0" smtClean="0"/>
              <a:t> a </a:t>
            </a:r>
            <a:r>
              <a:rPr lang="sk-SK" sz="2800" dirty="0" err="1" smtClean="0"/>
              <a:t>Pireneusi-félszigeten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Fővárosa</a:t>
            </a:r>
            <a:r>
              <a:rPr lang="sk-SK" sz="2800" dirty="0" smtClean="0"/>
              <a:t> Madrid, mely Európa </a:t>
            </a:r>
            <a:r>
              <a:rPr lang="sk-SK" sz="2800" dirty="0" err="1" smtClean="0"/>
              <a:t>legmagasabban</a:t>
            </a:r>
            <a:r>
              <a:rPr lang="sk-SK" sz="2800" dirty="0" smtClean="0"/>
              <a:t> </a:t>
            </a:r>
            <a:r>
              <a:rPr lang="sk-SK" sz="2800" dirty="0" err="1" smtClean="0"/>
              <a:t>fekvő</a:t>
            </a:r>
            <a:r>
              <a:rPr lang="sk-SK" sz="2800" dirty="0" smtClean="0"/>
              <a:t> </a:t>
            </a:r>
            <a:r>
              <a:rPr lang="sk-SK" sz="2800" dirty="0" err="1" smtClean="0"/>
              <a:t>fővárosa</a:t>
            </a:r>
            <a:r>
              <a:rPr lang="sk-SK" sz="2800" dirty="0" smtClean="0"/>
              <a:t>. </a:t>
            </a:r>
          </a:p>
          <a:p>
            <a:r>
              <a:rPr lang="sk-SK" sz="2800" dirty="0" smtClean="0"/>
              <a:t>A </a:t>
            </a:r>
            <a:r>
              <a:rPr lang="sk-SK" sz="2800" dirty="0" err="1" smtClean="0"/>
              <a:t>legismertebb</a:t>
            </a:r>
            <a:r>
              <a:rPr lang="sk-SK" sz="2800" dirty="0" smtClean="0"/>
              <a:t> </a:t>
            </a:r>
            <a:r>
              <a:rPr lang="sk-SK" sz="2800" dirty="0" err="1" smtClean="0"/>
              <a:t>madridi</a:t>
            </a:r>
            <a:r>
              <a:rPr lang="sk-SK" sz="2800" dirty="0" smtClean="0"/>
              <a:t> tér a Plaza </a:t>
            </a:r>
            <a:r>
              <a:rPr lang="sk-SK" sz="2800" dirty="0" err="1" smtClean="0"/>
              <a:t>Mayor</a:t>
            </a:r>
            <a:r>
              <a:rPr lang="sk-SK" sz="2800" dirty="0" smtClean="0"/>
              <a:t>, </a:t>
            </a:r>
            <a:r>
              <a:rPr lang="sk-SK" sz="2800" dirty="0" err="1" smtClean="0"/>
              <a:t>ahol</a:t>
            </a:r>
            <a:r>
              <a:rPr lang="sk-SK" sz="2800" dirty="0" smtClean="0"/>
              <a:t> </a:t>
            </a:r>
            <a:r>
              <a:rPr lang="sk-SK" sz="2800" dirty="0" err="1" smtClean="0"/>
              <a:t>kellemesen</a:t>
            </a:r>
            <a:r>
              <a:rPr lang="sk-SK" sz="2800" dirty="0" smtClean="0"/>
              <a:t> </a:t>
            </a:r>
            <a:r>
              <a:rPr lang="sk-SK" sz="2800" dirty="0" err="1" smtClean="0"/>
              <a:t>lehet</a:t>
            </a:r>
            <a:r>
              <a:rPr lang="sk-SK" sz="2800" dirty="0" smtClean="0"/>
              <a:t> </a:t>
            </a:r>
            <a:r>
              <a:rPr lang="sk-SK" sz="2800" dirty="0" err="1" smtClean="0"/>
              <a:t>üldögélni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Legnagyobb</a:t>
            </a:r>
            <a:r>
              <a:rPr lang="sk-SK" sz="2800" dirty="0" smtClean="0"/>
              <a:t> </a:t>
            </a:r>
            <a:r>
              <a:rPr lang="sk-SK" sz="2800" dirty="0" err="1" smtClean="0"/>
              <a:t>kikötővárosa</a:t>
            </a:r>
            <a:r>
              <a:rPr lang="sk-SK" sz="2800" dirty="0" smtClean="0"/>
              <a:t> Barcelona.</a:t>
            </a:r>
          </a:p>
          <a:p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r>
              <a:rPr lang="sk-SK" i="1" dirty="0" smtClean="0"/>
              <a:t>Barcelona  </a:t>
            </a:r>
            <a:r>
              <a:rPr lang="sk-SK" i="1" dirty="0" err="1" smtClean="0"/>
              <a:t>legismertebb</a:t>
            </a:r>
            <a:r>
              <a:rPr lang="sk-SK" i="1" dirty="0" smtClean="0"/>
              <a:t> </a:t>
            </a:r>
            <a:r>
              <a:rPr lang="sk-SK" i="1" dirty="0" err="1" smtClean="0"/>
              <a:t>műemléke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 a </a:t>
            </a:r>
            <a:r>
              <a:rPr lang="sk-SK" i="1" dirty="0" err="1" smtClean="0"/>
              <a:t>be</a:t>
            </a:r>
            <a:r>
              <a:rPr lang="sk-SK" i="1" dirty="0" smtClean="0"/>
              <a:t> </a:t>
            </a:r>
            <a:r>
              <a:rPr lang="sk-SK" i="1" dirty="0" err="1" smtClean="0"/>
              <a:t>nem</a:t>
            </a:r>
            <a:r>
              <a:rPr lang="sk-SK" i="1" dirty="0" smtClean="0"/>
              <a:t> </a:t>
            </a:r>
            <a:r>
              <a:rPr lang="sk-SK" i="1" dirty="0" err="1" smtClean="0"/>
              <a:t>fejezett</a:t>
            </a:r>
            <a:r>
              <a:rPr lang="sk-SK" i="1" dirty="0" smtClean="0"/>
              <a:t> </a:t>
            </a:r>
            <a:r>
              <a:rPr lang="sk-SK" i="1" dirty="0" err="1" smtClean="0"/>
              <a:t>Szent</a:t>
            </a:r>
            <a:r>
              <a:rPr lang="sk-SK" i="1" dirty="0" smtClean="0"/>
              <a:t> </a:t>
            </a:r>
            <a:r>
              <a:rPr lang="sk-SK" i="1" dirty="0" err="1" smtClean="0"/>
              <a:t>Család-templom</a:t>
            </a:r>
            <a:r>
              <a:rPr lang="sk-SK" i="1" dirty="0" smtClean="0"/>
              <a:t>. </a:t>
            </a:r>
          </a:p>
          <a:p>
            <a:endParaRPr lang="sk-SK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340" y="2473700"/>
            <a:ext cx="3110753" cy="41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33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8588" y="573741"/>
            <a:ext cx="11322424" cy="567465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Spanyolország</a:t>
            </a:r>
            <a:r>
              <a:rPr lang="sk-SK" sz="2400" dirty="0" smtClean="0"/>
              <a:t> </a:t>
            </a:r>
            <a:r>
              <a:rPr lang="sk-SK" sz="2400" dirty="0" err="1" smtClean="0"/>
              <a:t>felszíne</a:t>
            </a:r>
            <a:r>
              <a:rPr lang="sk-SK" sz="2400" dirty="0" smtClean="0"/>
              <a:t> </a:t>
            </a:r>
            <a:r>
              <a:rPr lang="sk-SK" sz="2400" dirty="0" err="1" smtClean="0"/>
              <a:t>túlynomórészt</a:t>
            </a:r>
            <a:r>
              <a:rPr lang="sk-SK" sz="2400" dirty="0" smtClean="0"/>
              <a:t> </a:t>
            </a:r>
            <a:r>
              <a:rPr lang="sk-SK" sz="2400" dirty="0" err="1" smtClean="0"/>
              <a:t>hegyvidéki</a:t>
            </a:r>
            <a:r>
              <a:rPr lang="sk-SK" sz="2400" dirty="0" smtClean="0"/>
              <a:t> </a:t>
            </a:r>
            <a:r>
              <a:rPr lang="sk-SK" sz="2400" dirty="0" err="1" smtClean="0"/>
              <a:t>jellegű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A </a:t>
            </a:r>
            <a:r>
              <a:rPr lang="sk-SK" sz="2400" dirty="0" err="1" smtClean="0"/>
              <a:t>turistál</a:t>
            </a:r>
            <a:r>
              <a:rPr lang="sk-SK" sz="2400" dirty="0" smtClean="0"/>
              <a:t> </a:t>
            </a:r>
            <a:r>
              <a:rPr lang="sk-SK" sz="2400" dirty="0" err="1" smtClean="0"/>
              <a:t>által</a:t>
            </a:r>
            <a:r>
              <a:rPr lang="sk-SK" sz="2400" dirty="0" smtClean="0"/>
              <a:t> </a:t>
            </a:r>
            <a:r>
              <a:rPr lang="sk-SK" sz="2400" dirty="0" err="1" smtClean="0"/>
              <a:t>látogatott</a:t>
            </a:r>
            <a:r>
              <a:rPr lang="sk-SK" sz="2400" dirty="0" smtClean="0"/>
              <a:t> </a:t>
            </a:r>
            <a:r>
              <a:rPr lang="sk-SK" sz="2400" dirty="0" err="1" smtClean="0"/>
              <a:t>spanyol</a:t>
            </a:r>
            <a:r>
              <a:rPr lang="sk-SK" sz="2400" dirty="0" smtClean="0"/>
              <a:t> </a:t>
            </a:r>
            <a:r>
              <a:rPr lang="sk-SK" sz="2400" dirty="0" err="1" smtClean="0"/>
              <a:t>partvidék</a:t>
            </a:r>
            <a:r>
              <a:rPr lang="sk-SK" sz="2400" dirty="0" smtClean="0"/>
              <a:t> </a:t>
            </a:r>
            <a:r>
              <a:rPr lang="sk-SK" sz="2400" dirty="0" err="1" smtClean="0"/>
              <a:t>egyik</a:t>
            </a:r>
            <a:r>
              <a:rPr lang="sk-SK" sz="2400" dirty="0" smtClean="0"/>
              <a:t> </a:t>
            </a:r>
            <a:r>
              <a:rPr lang="sk-SK" sz="2400" dirty="0" err="1" smtClean="0"/>
              <a:t>legismertebb</a:t>
            </a:r>
            <a:r>
              <a:rPr lang="sk-SK" sz="2400" dirty="0" smtClean="0"/>
              <a:t> </a:t>
            </a:r>
            <a:r>
              <a:rPr lang="sk-SK" sz="2400" dirty="0" err="1" smtClean="0"/>
              <a:t>partszakasza</a:t>
            </a:r>
            <a:r>
              <a:rPr lang="sk-SK" sz="2400" dirty="0" smtClean="0"/>
              <a:t> a </a:t>
            </a:r>
            <a:r>
              <a:rPr lang="sk-SK" sz="2400" b="1" dirty="0" err="1" smtClean="0"/>
              <a:t>Costa</a:t>
            </a:r>
            <a:r>
              <a:rPr lang="sk-SK" sz="2400" b="1" dirty="0" smtClean="0"/>
              <a:t> Brava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Spanyolországban</a:t>
            </a:r>
            <a:r>
              <a:rPr lang="sk-SK" sz="2400" dirty="0" smtClean="0"/>
              <a:t> </a:t>
            </a:r>
            <a:r>
              <a:rPr lang="sk-SK" sz="2400" dirty="0" err="1" smtClean="0"/>
              <a:t>híresek</a:t>
            </a:r>
            <a:r>
              <a:rPr lang="sk-SK" sz="2400" dirty="0" smtClean="0"/>
              <a:t> a </a:t>
            </a:r>
            <a:r>
              <a:rPr lang="sk-SK" sz="2400" dirty="0" err="1" smtClean="0"/>
              <a:t>bikaviadalok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a </a:t>
            </a:r>
            <a:r>
              <a:rPr lang="sk-SK" sz="2400" dirty="0" err="1" smtClean="0"/>
              <a:t>ritmusos</a:t>
            </a:r>
            <a:r>
              <a:rPr lang="sk-SK" sz="2400" dirty="0" smtClean="0"/>
              <a:t> </a:t>
            </a:r>
            <a:r>
              <a:rPr lang="sk-SK" sz="2400" dirty="0" err="1" smtClean="0"/>
              <a:t>flamenco</a:t>
            </a:r>
            <a:r>
              <a:rPr lang="sk-SK" sz="2400" dirty="0" smtClean="0"/>
              <a:t> </a:t>
            </a:r>
            <a:r>
              <a:rPr lang="sk-SK" sz="2400" dirty="0" err="1" smtClean="0"/>
              <a:t>tánc</a:t>
            </a:r>
            <a:r>
              <a:rPr lang="sk-SK" sz="2400" dirty="0" smtClean="0"/>
              <a:t>. </a:t>
            </a:r>
          </a:p>
          <a:p>
            <a:r>
              <a:rPr lang="sk-SK" sz="2400" dirty="0" err="1" smtClean="0"/>
              <a:t>Híres</a:t>
            </a:r>
            <a:r>
              <a:rPr lang="sk-SK" sz="2400" dirty="0" smtClean="0"/>
              <a:t> </a:t>
            </a:r>
            <a:r>
              <a:rPr lang="sk-SK" sz="2400" dirty="0" err="1" smtClean="0"/>
              <a:t>olivaollaj</a:t>
            </a:r>
            <a:r>
              <a:rPr lang="sk-SK" sz="2400" dirty="0" smtClean="0"/>
              <a:t> </a:t>
            </a:r>
            <a:r>
              <a:rPr lang="sk-SK" sz="2400" dirty="0" err="1" smtClean="0"/>
              <a:t>gyártásáról</a:t>
            </a:r>
            <a:r>
              <a:rPr lang="sk-SK" sz="2400" dirty="0" smtClean="0"/>
              <a:t> </a:t>
            </a:r>
            <a:r>
              <a:rPr lang="sk-SK" sz="2400" dirty="0" err="1" smtClean="0"/>
              <a:t>valamint</a:t>
            </a:r>
            <a:r>
              <a:rPr lang="sk-SK" sz="2400" dirty="0" smtClean="0"/>
              <a:t> </a:t>
            </a:r>
            <a:r>
              <a:rPr lang="sk-SK" sz="2400" dirty="0" err="1" smtClean="0"/>
              <a:t>citrom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narancs</a:t>
            </a:r>
            <a:r>
              <a:rPr lang="sk-SK" sz="2400" dirty="0" smtClean="0"/>
              <a:t> </a:t>
            </a:r>
            <a:r>
              <a:rPr lang="sk-SK" sz="2400" dirty="0" err="1" smtClean="0"/>
              <a:t>termesztéséről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i="1" dirty="0" err="1" smtClean="0"/>
              <a:t>Spanyolországban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található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az</a:t>
            </a:r>
            <a:r>
              <a:rPr lang="sk-SK" sz="2400" i="1" dirty="0" smtClean="0"/>
              <a:t> </a:t>
            </a:r>
          </a:p>
          <a:p>
            <a:pPr marL="0" indent="0">
              <a:buNone/>
            </a:pPr>
            <a:r>
              <a:rPr lang="sk-SK" sz="2400" i="1" dirty="0" err="1" smtClean="0"/>
              <a:t>ősi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falfestményeiről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híres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Altamira-barlang</a:t>
            </a:r>
            <a:r>
              <a:rPr lang="sk-SK" sz="2400" i="1" dirty="0" smtClean="0"/>
              <a:t>,</a:t>
            </a:r>
          </a:p>
          <a:p>
            <a:pPr marL="0" indent="0">
              <a:buNone/>
            </a:pPr>
            <a:r>
              <a:rPr lang="sk-SK" sz="2400" i="1" dirty="0" smtClean="0"/>
              <a:t> mely a </a:t>
            </a:r>
            <a:r>
              <a:rPr lang="sk-SK" sz="2400" i="1" dirty="0" err="1" smtClean="0"/>
              <a:t>világörökség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egyik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jelentős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műemléke</a:t>
            </a:r>
            <a:r>
              <a:rPr lang="sk-SK" sz="2400" i="1" dirty="0" smtClean="0"/>
              <a:t>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235" y="3859307"/>
            <a:ext cx="3576918" cy="27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8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530571" cy="1400530"/>
          </a:xfrm>
        </p:spPr>
        <p:txBody>
          <a:bodyPr/>
          <a:lstStyle/>
          <a:p>
            <a:pPr algn="ctr"/>
            <a:r>
              <a:rPr lang="sk-SK" sz="5400" b="1" dirty="0" err="1" smtClean="0"/>
              <a:t>Portugália</a:t>
            </a:r>
            <a:endParaRPr lang="sk-SK" sz="54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55" y="2480953"/>
            <a:ext cx="4053176" cy="269616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106" y="309282"/>
            <a:ext cx="3738281" cy="62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78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3741" y="215154"/>
            <a:ext cx="11008659" cy="6033246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Portugália</a:t>
            </a:r>
            <a:r>
              <a:rPr lang="sk-SK" sz="2400" dirty="0" smtClean="0"/>
              <a:t> </a:t>
            </a:r>
            <a:r>
              <a:rPr lang="sk-SK" sz="2400" dirty="0" err="1" smtClean="0"/>
              <a:t>tengermelléki</a:t>
            </a:r>
            <a:r>
              <a:rPr lang="sk-SK" sz="2400" dirty="0" smtClean="0"/>
              <a:t> </a:t>
            </a:r>
            <a:r>
              <a:rPr lang="sk-SK" sz="2400" dirty="0" err="1" smtClean="0"/>
              <a:t>ország</a:t>
            </a:r>
            <a:r>
              <a:rPr lang="sk-SK" sz="2400" dirty="0" smtClean="0"/>
              <a:t> a </a:t>
            </a:r>
            <a:r>
              <a:rPr lang="sk-SK" sz="2400" dirty="0" err="1" smtClean="0"/>
              <a:t>Pireneusi-félszigeten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Fővárosa</a:t>
            </a:r>
            <a:r>
              <a:rPr lang="sk-SK" sz="2400" dirty="0" smtClean="0"/>
              <a:t> </a:t>
            </a:r>
            <a:r>
              <a:rPr lang="sk-SK" sz="2400" dirty="0" err="1" smtClean="0"/>
              <a:t>Liszabon</a:t>
            </a:r>
            <a:r>
              <a:rPr lang="sk-SK" sz="2400" dirty="0" smtClean="0"/>
              <a:t>. </a:t>
            </a:r>
          </a:p>
          <a:p>
            <a:r>
              <a:rPr lang="sk-SK" sz="2400" dirty="0" err="1" smtClean="0"/>
              <a:t>Liszabon</a:t>
            </a:r>
            <a:r>
              <a:rPr lang="sk-SK" sz="2400" dirty="0" smtClean="0"/>
              <a:t>  </a:t>
            </a:r>
            <a:r>
              <a:rPr lang="sk-SK" sz="2400" dirty="0" err="1" smtClean="0"/>
              <a:t>kikötőváros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a </a:t>
            </a:r>
            <a:r>
              <a:rPr lang="sk-SK" sz="2400" dirty="0" err="1" smtClean="0"/>
              <a:t>Tejo</a:t>
            </a:r>
            <a:r>
              <a:rPr lang="sk-SK" sz="2400" dirty="0" smtClean="0"/>
              <a:t> </a:t>
            </a:r>
            <a:r>
              <a:rPr lang="sk-SK" sz="2400" dirty="0" err="1" smtClean="0"/>
              <a:t>folyó</a:t>
            </a:r>
            <a:r>
              <a:rPr lang="sk-SK" sz="2400" dirty="0" smtClean="0"/>
              <a:t> </a:t>
            </a:r>
            <a:r>
              <a:rPr lang="sk-SK" sz="2400" dirty="0" err="1" smtClean="0"/>
              <a:t>partján</a:t>
            </a:r>
            <a:r>
              <a:rPr lang="sk-SK" sz="2400" dirty="0" smtClean="0"/>
              <a:t>. A </a:t>
            </a:r>
            <a:r>
              <a:rPr lang="sk-SK" sz="2400" dirty="0" err="1" smtClean="0"/>
              <a:t>város</a:t>
            </a:r>
            <a:r>
              <a:rPr lang="sk-SK" sz="2400" dirty="0" smtClean="0"/>
              <a:t> </a:t>
            </a:r>
            <a:r>
              <a:rPr lang="sk-SK" sz="2400" dirty="0" err="1" smtClean="0"/>
              <a:t>kiemelkedő</a:t>
            </a:r>
            <a:r>
              <a:rPr lang="sk-SK" sz="2400" dirty="0" smtClean="0"/>
              <a:t> </a:t>
            </a:r>
            <a:r>
              <a:rPr lang="sk-SK" sz="2400" dirty="0" err="1" smtClean="0"/>
              <a:t>pontja</a:t>
            </a:r>
            <a:r>
              <a:rPr lang="sk-SK" sz="2400" dirty="0" smtClean="0"/>
              <a:t> a </a:t>
            </a:r>
            <a:r>
              <a:rPr lang="sk-SK" sz="2400" dirty="0" err="1" smtClean="0"/>
              <a:t>Tejo</a:t>
            </a:r>
            <a:r>
              <a:rPr lang="sk-SK" sz="2400" dirty="0" smtClean="0"/>
              <a:t> </a:t>
            </a:r>
            <a:r>
              <a:rPr lang="sk-SK" sz="2400" dirty="0" err="1" smtClean="0"/>
              <a:t>folyó</a:t>
            </a:r>
            <a:r>
              <a:rPr lang="sk-SK" sz="2400" dirty="0" smtClean="0"/>
              <a:t> </a:t>
            </a:r>
            <a:r>
              <a:rPr lang="sk-SK" sz="2400" dirty="0" err="1" smtClean="0"/>
              <a:t>fölött</a:t>
            </a:r>
            <a:r>
              <a:rPr lang="sk-SK" sz="2400" dirty="0" smtClean="0"/>
              <a:t> </a:t>
            </a:r>
            <a:r>
              <a:rPr lang="sk-SK" sz="2400" dirty="0" err="1" smtClean="0"/>
              <a:t>átívelő</a:t>
            </a:r>
            <a:r>
              <a:rPr lang="sk-SK" sz="2400" dirty="0" smtClean="0"/>
              <a:t> </a:t>
            </a:r>
            <a:r>
              <a:rPr lang="sk-SK" sz="2400" dirty="0" err="1" smtClean="0"/>
              <a:t>óriási</a:t>
            </a:r>
            <a:r>
              <a:rPr lang="sk-SK" sz="2400" dirty="0" smtClean="0"/>
              <a:t> </a:t>
            </a:r>
            <a:r>
              <a:rPr lang="sk-SK" sz="2400" dirty="0" err="1" smtClean="0"/>
              <a:t>függőhíd</a:t>
            </a:r>
            <a:r>
              <a:rPr lang="sk-SK" sz="2400" dirty="0" smtClean="0"/>
              <a:t>. </a:t>
            </a:r>
          </a:p>
          <a:p>
            <a:r>
              <a:rPr lang="sk-SK" sz="2400" dirty="0" err="1" smtClean="0"/>
              <a:t>Liszabon</a:t>
            </a:r>
            <a:r>
              <a:rPr lang="sk-SK" sz="2400" dirty="0" smtClean="0"/>
              <a:t>  </a:t>
            </a:r>
            <a:r>
              <a:rPr lang="sk-SK" sz="2400" dirty="0" err="1" smtClean="0"/>
              <a:t>leglátogatottabb</a:t>
            </a:r>
            <a:r>
              <a:rPr lang="sk-SK" sz="2400" dirty="0" smtClean="0"/>
              <a:t> </a:t>
            </a:r>
            <a:r>
              <a:rPr lang="sk-SK" sz="2400" dirty="0" err="1" smtClean="0"/>
              <a:t>műemléke</a:t>
            </a: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a </a:t>
            </a:r>
            <a:r>
              <a:rPr lang="sk-SK" sz="2400" b="1" dirty="0" err="1" smtClean="0"/>
              <a:t>Belém-torony</a:t>
            </a:r>
            <a:r>
              <a:rPr lang="sk-SK" sz="2400" dirty="0" smtClean="0"/>
              <a:t>. </a:t>
            </a:r>
            <a:r>
              <a:rPr lang="sk-SK" sz="2400" dirty="0" err="1" smtClean="0"/>
              <a:t>Ez</a:t>
            </a:r>
            <a:r>
              <a:rPr lang="sk-SK" sz="2400" dirty="0" smtClean="0"/>
              <a:t> </a:t>
            </a:r>
            <a:r>
              <a:rPr lang="sk-SK" sz="2400" dirty="0" err="1" smtClean="0"/>
              <a:t>egy</a:t>
            </a:r>
            <a:r>
              <a:rPr lang="sk-SK" sz="2400" dirty="0" smtClean="0"/>
              <a:t> </a:t>
            </a:r>
            <a:r>
              <a:rPr lang="sk-SK" sz="2400" dirty="0" err="1" smtClean="0"/>
              <a:t>erőd</a:t>
            </a:r>
            <a:r>
              <a:rPr lang="sk-SK" sz="2400" dirty="0" smtClean="0"/>
              <a:t> , </a:t>
            </a:r>
            <a:r>
              <a:rPr lang="sk-SK" sz="2400" dirty="0" err="1" smtClean="0"/>
              <a:t>melynek</a:t>
            </a:r>
            <a:r>
              <a:rPr lang="sk-SK" sz="2400" dirty="0" smtClean="0"/>
              <a:t> </a:t>
            </a:r>
            <a:r>
              <a:rPr lang="sk-SK" sz="2400" dirty="0" err="1" smtClean="0"/>
              <a:t>közelében</a:t>
            </a:r>
            <a:r>
              <a:rPr lang="sk-SK" sz="2400" dirty="0" smtClean="0"/>
              <a:t> </a:t>
            </a:r>
            <a:r>
              <a:rPr lang="sk-SK" sz="2400" dirty="0" err="1" smtClean="0"/>
              <a:t>található</a:t>
            </a:r>
            <a:r>
              <a:rPr lang="sk-SK" sz="2400" dirty="0" smtClean="0"/>
              <a:t> a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Felfedezők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a </a:t>
            </a:r>
            <a:r>
              <a:rPr lang="sk-SK" sz="2400" dirty="0" err="1" smtClean="0"/>
              <a:t>tengerészek</a:t>
            </a:r>
            <a:r>
              <a:rPr lang="sk-SK" sz="2400" dirty="0" smtClean="0"/>
              <a:t> </a:t>
            </a:r>
            <a:r>
              <a:rPr lang="sk-SK" sz="2400" dirty="0" err="1" smtClean="0"/>
              <a:t>műemléke</a:t>
            </a:r>
            <a:r>
              <a:rPr lang="sk-SK" sz="2400" dirty="0" smtClean="0"/>
              <a:t>.  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725" y="3914776"/>
            <a:ext cx="4245389" cy="278275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537" y="3914776"/>
            <a:ext cx="3799638" cy="28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15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235" y="466165"/>
            <a:ext cx="11241741" cy="5997388"/>
          </a:xfrm>
        </p:spPr>
        <p:txBody>
          <a:bodyPr>
            <a:noAutofit/>
          </a:bodyPr>
          <a:lstStyle/>
          <a:p>
            <a:r>
              <a:rPr lang="sk-SK" sz="4000" dirty="0" err="1" smtClean="0"/>
              <a:t>Portugáliában</a:t>
            </a:r>
            <a:r>
              <a:rPr lang="sk-SK" sz="4000" dirty="0" smtClean="0"/>
              <a:t> </a:t>
            </a:r>
            <a:r>
              <a:rPr lang="sk-SK" sz="4000" dirty="0" err="1" smtClean="0"/>
              <a:t>termelik</a:t>
            </a:r>
            <a:r>
              <a:rPr lang="sk-SK" sz="4000" dirty="0" smtClean="0"/>
              <a:t> </a:t>
            </a:r>
            <a:r>
              <a:rPr lang="sk-SK" sz="4000" dirty="0" err="1" smtClean="0"/>
              <a:t>ki</a:t>
            </a:r>
            <a:r>
              <a:rPr lang="sk-SK" sz="4000" dirty="0" smtClean="0"/>
              <a:t> a </a:t>
            </a:r>
            <a:r>
              <a:rPr lang="sk-SK" sz="4000" dirty="0" err="1" smtClean="0"/>
              <a:t>legtöbb</a:t>
            </a:r>
            <a:r>
              <a:rPr lang="sk-SK" sz="4000" dirty="0" smtClean="0"/>
              <a:t> </a:t>
            </a:r>
            <a:r>
              <a:rPr lang="sk-SK" sz="4000" dirty="0" err="1" smtClean="0"/>
              <a:t>parafát</a:t>
            </a:r>
            <a:r>
              <a:rPr lang="sk-SK" sz="4000" dirty="0" smtClean="0"/>
              <a:t> a </a:t>
            </a:r>
            <a:r>
              <a:rPr lang="sk-SK" sz="4000" dirty="0" err="1" smtClean="0"/>
              <a:t>világon</a:t>
            </a:r>
            <a:r>
              <a:rPr lang="sk-SK" sz="4000" dirty="0" smtClean="0"/>
              <a:t>. </a:t>
            </a:r>
          </a:p>
          <a:p>
            <a:endParaRPr lang="sk-SK" sz="4000" dirty="0" smtClean="0"/>
          </a:p>
          <a:p>
            <a:r>
              <a:rPr lang="sk-SK" sz="4000" dirty="0" smtClean="0"/>
              <a:t>Porto </a:t>
            </a:r>
            <a:r>
              <a:rPr lang="sk-SK" sz="4000" dirty="0" err="1" smtClean="0"/>
              <a:t>kikötőváros</a:t>
            </a:r>
            <a:r>
              <a:rPr lang="sk-SK" sz="4000" dirty="0" smtClean="0"/>
              <a:t> </a:t>
            </a:r>
            <a:r>
              <a:rPr lang="sk-SK" sz="4000" dirty="0" err="1" smtClean="0"/>
              <a:t>nevezetes</a:t>
            </a:r>
            <a:r>
              <a:rPr lang="sk-SK" sz="4000" dirty="0" smtClean="0"/>
              <a:t> a </a:t>
            </a:r>
            <a:r>
              <a:rPr lang="sk-SK" sz="4000" dirty="0" err="1" smtClean="0"/>
              <a:t>jó</a:t>
            </a:r>
            <a:r>
              <a:rPr lang="sk-SK" sz="4000" dirty="0" smtClean="0"/>
              <a:t> </a:t>
            </a:r>
            <a:r>
              <a:rPr lang="sk-SK" sz="4000" dirty="0" err="1" smtClean="0"/>
              <a:t>minőségű</a:t>
            </a:r>
            <a:r>
              <a:rPr lang="sk-SK" sz="4000" dirty="0" smtClean="0"/>
              <a:t> </a:t>
            </a:r>
            <a:r>
              <a:rPr lang="sk-SK" sz="4000" dirty="0" err="1" smtClean="0"/>
              <a:t>vörösboráról</a:t>
            </a:r>
            <a:r>
              <a:rPr lang="sk-SK" sz="4000" dirty="0" smtClean="0"/>
              <a:t>.</a:t>
            </a:r>
          </a:p>
          <a:p>
            <a:pPr marL="0" indent="0">
              <a:buNone/>
            </a:pPr>
            <a:endParaRPr lang="sk-SK" sz="4000" dirty="0" smtClean="0"/>
          </a:p>
          <a:p>
            <a:r>
              <a:rPr lang="sk-SK" sz="4000" dirty="0" err="1" smtClean="0"/>
              <a:t>Portugáliában</a:t>
            </a:r>
            <a:r>
              <a:rPr lang="sk-SK" sz="4000" dirty="0" smtClean="0"/>
              <a:t> </a:t>
            </a:r>
            <a:r>
              <a:rPr lang="sk-SK" sz="4000" dirty="0" err="1" smtClean="0"/>
              <a:t>szardiniát</a:t>
            </a:r>
            <a:r>
              <a:rPr lang="sk-SK" sz="4000" dirty="0" smtClean="0"/>
              <a:t> </a:t>
            </a:r>
            <a:r>
              <a:rPr lang="sk-SK" sz="4000" dirty="0" err="1" smtClean="0"/>
              <a:t>halásznak</a:t>
            </a:r>
            <a:r>
              <a:rPr lang="sk-SK" sz="4000" dirty="0" smtClean="0"/>
              <a:t> </a:t>
            </a:r>
            <a:r>
              <a:rPr lang="sk-SK" sz="4000" dirty="0" err="1" smtClean="0"/>
              <a:t>és</a:t>
            </a:r>
            <a:r>
              <a:rPr lang="sk-SK" sz="4000" dirty="0" smtClean="0"/>
              <a:t> </a:t>
            </a:r>
            <a:r>
              <a:rPr lang="sk-SK" sz="4000" dirty="0" err="1" smtClean="0"/>
              <a:t>dolgoznak</a:t>
            </a:r>
            <a:r>
              <a:rPr lang="sk-SK" sz="4000" dirty="0" smtClean="0"/>
              <a:t> </a:t>
            </a:r>
            <a:r>
              <a:rPr lang="sk-SK" sz="4000" dirty="0" err="1" smtClean="0"/>
              <a:t>fel</a:t>
            </a:r>
            <a:r>
              <a:rPr lang="sk-SK" sz="4000" dirty="0" smtClean="0"/>
              <a:t> </a:t>
            </a:r>
            <a:r>
              <a:rPr lang="sk-SK" sz="4000" dirty="0" err="1" smtClean="0"/>
              <a:t>és</a:t>
            </a:r>
            <a:r>
              <a:rPr lang="sk-SK" sz="4000" dirty="0" smtClean="0"/>
              <a:t> </a:t>
            </a:r>
            <a:r>
              <a:rPr lang="sk-SK" sz="4000" dirty="0" err="1" smtClean="0"/>
              <a:t>olívaolajat</a:t>
            </a:r>
            <a:r>
              <a:rPr lang="sk-SK" sz="4000" dirty="0" smtClean="0"/>
              <a:t> </a:t>
            </a:r>
            <a:r>
              <a:rPr lang="sk-SK" sz="4000" dirty="0" err="1" smtClean="0"/>
              <a:t>állítanak</a:t>
            </a:r>
            <a:r>
              <a:rPr lang="sk-SK" sz="4000" dirty="0" smtClean="0"/>
              <a:t> </a:t>
            </a:r>
            <a:r>
              <a:rPr lang="sk-SK" sz="4000" dirty="0" err="1" smtClean="0"/>
              <a:t>elő</a:t>
            </a:r>
            <a:r>
              <a:rPr lang="sk-SK" sz="4000" dirty="0" smtClean="0"/>
              <a:t>. 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xmlns="" val="250923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E u r ó p a     t é r k é p 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400" i="1" dirty="0" err="1" smtClean="0"/>
              <a:t>Dél-Európa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országai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rózsaszínnel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jelölve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pic>
        <p:nvPicPr>
          <p:cNvPr id="1026" name="Picture 2" descr="https://upload.wikimedia.org/wikipedia/commons/thumb/6/6a/Grossgliederung_Europas.png/300px-Grossgliederung_Europ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14500"/>
            <a:ext cx="6772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 l a s z o r s z á g </a:t>
            </a:r>
            <a:endParaRPr lang="sk-SK" b="1" dirty="0"/>
          </a:p>
        </p:txBody>
      </p:sp>
      <p:sp>
        <p:nvSpPr>
          <p:cNvPr id="8" name="AutoShape 10" descr="Olaszország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4" y="1514476"/>
            <a:ext cx="6403975" cy="4286249"/>
          </a:xfrm>
          <a:prstGeom prst="rect">
            <a:avLst/>
          </a:prstGeom>
        </p:spPr>
      </p:pic>
      <p:pic>
        <p:nvPicPr>
          <p:cNvPr id="2060" name="Picture 12" descr="Olaszország zászlaja 100x200cm - Európai országok zászló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92502"/>
            <a:ext cx="4678363" cy="25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29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482" y="295835"/>
            <a:ext cx="11322424" cy="63335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err="1" smtClean="0"/>
              <a:t>Olaszország</a:t>
            </a:r>
            <a:r>
              <a:rPr lang="sk-SK" sz="2400" dirty="0" smtClean="0"/>
              <a:t> </a:t>
            </a:r>
            <a:r>
              <a:rPr lang="sk-SK" sz="2400" dirty="0" err="1" smtClean="0"/>
              <a:t>tengermelléki</a:t>
            </a:r>
            <a:r>
              <a:rPr lang="sk-SK" sz="2400" dirty="0" smtClean="0"/>
              <a:t> </a:t>
            </a:r>
            <a:r>
              <a:rPr lang="sk-SK" sz="2400" dirty="0" err="1" smtClean="0"/>
              <a:t>ország</a:t>
            </a:r>
            <a:r>
              <a:rPr lang="sk-SK" sz="2400" dirty="0" smtClean="0"/>
              <a:t> a </a:t>
            </a:r>
            <a:r>
              <a:rPr lang="sk-SK" sz="2400" dirty="0" err="1" smtClean="0"/>
              <a:t>csizma</a:t>
            </a:r>
            <a:r>
              <a:rPr lang="sk-SK" sz="2400" dirty="0" smtClean="0"/>
              <a:t> </a:t>
            </a:r>
            <a:r>
              <a:rPr lang="sk-SK" sz="2400" dirty="0" err="1" smtClean="0"/>
              <a:t>alakú</a:t>
            </a:r>
            <a:r>
              <a:rPr lang="sk-SK" sz="2400" dirty="0" smtClean="0"/>
              <a:t> </a:t>
            </a:r>
            <a:r>
              <a:rPr lang="sk-SK" sz="2400" dirty="0" err="1" smtClean="0"/>
              <a:t>Appenini</a:t>
            </a:r>
            <a:r>
              <a:rPr lang="sk-SK" sz="2400" dirty="0" smtClean="0"/>
              <a:t> – </a:t>
            </a:r>
            <a:r>
              <a:rPr lang="sk-SK" sz="2400" dirty="0" err="1" smtClean="0"/>
              <a:t>félszigeten</a:t>
            </a:r>
            <a:r>
              <a:rPr lang="sk-SK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Alpok</a:t>
            </a:r>
            <a:r>
              <a:rPr lang="sk-SK" sz="2400" dirty="0" smtClean="0"/>
              <a:t> </a:t>
            </a:r>
            <a:r>
              <a:rPr lang="sk-SK" sz="2400" dirty="0" err="1" smtClean="0"/>
              <a:t>Olaszország</a:t>
            </a:r>
            <a:r>
              <a:rPr lang="sk-SK" sz="2400" dirty="0" smtClean="0"/>
              <a:t> </a:t>
            </a:r>
            <a:r>
              <a:rPr lang="sk-SK" sz="2400" dirty="0" err="1" smtClean="0"/>
              <a:t>határai</a:t>
            </a:r>
            <a:r>
              <a:rPr lang="sk-SK" sz="2400" dirty="0" smtClean="0"/>
              <a:t> </a:t>
            </a:r>
            <a:r>
              <a:rPr lang="sk-SK" sz="2400" dirty="0" err="1" smtClean="0"/>
              <a:t>mentén</a:t>
            </a:r>
            <a:r>
              <a:rPr lang="sk-SK" sz="2400" dirty="0" smtClean="0"/>
              <a:t> </a:t>
            </a:r>
            <a:r>
              <a:rPr lang="sk-SK" sz="2400" dirty="0" err="1" smtClean="0"/>
              <a:t>húzódnak</a:t>
            </a:r>
            <a:r>
              <a:rPr lang="sk-SK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Fővárosa</a:t>
            </a:r>
            <a:r>
              <a:rPr lang="sk-SK" sz="2400" dirty="0" smtClean="0"/>
              <a:t> Róma. </a:t>
            </a:r>
            <a:r>
              <a:rPr lang="sk-SK" sz="2400" dirty="0" err="1" smtClean="0"/>
              <a:t>Hét</a:t>
            </a:r>
            <a:r>
              <a:rPr lang="sk-SK" sz="2400" dirty="0" smtClean="0"/>
              <a:t> </a:t>
            </a:r>
            <a:r>
              <a:rPr lang="sk-SK" sz="2400" dirty="0" err="1" smtClean="0"/>
              <a:t>dombon</a:t>
            </a:r>
            <a:r>
              <a:rPr lang="sk-SK" sz="2400" dirty="0" smtClean="0"/>
              <a:t> </a:t>
            </a:r>
            <a:r>
              <a:rPr lang="sk-SK" sz="2400" dirty="0" err="1" smtClean="0"/>
              <a:t>épült</a:t>
            </a:r>
            <a:r>
              <a:rPr lang="sk-SK" sz="2400" dirty="0" smtClean="0"/>
              <a:t>. </a:t>
            </a:r>
            <a:r>
              <a:rPr lang="sk-SK" sz="2400" dirty="0" err="1" smtClean="0"/>
              <a:t>Örök</a:t>
            </a:r>
            <a:r>
              <a:rPr lang="sk-SK" sz="2400" dirty="0" smtClean="0"/>
              <a:t> </a:t>
            </a:r>
            <a:r>
              <a:rPr lang="sk-SK" sz="2400" dirty="0" err="1" smtClean="0"/>
              <a:t>városnak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nevezik</a:t>
            </a:r>
            <a:r>
              <a:rPr lang="sk-SK" sz="2400" dirty="0" smtClean="0"/>
              <a:t>, </a:t>
            </a:r>
            <a:r>
              <a:rPr lang="sk-SK" sz="2400" dirty="0" err="1" smtClean="0"/>
              <a:t>mert</a:t>
            </a:r>
            <a:r>
              <a:rPr lang="sk-SK" sz="2400" dirty="0" smtClean="0"/>
              <a:t> </a:t>
            </a:r>
            <a:r>
              <a:rPr lang="sk-SK" sz="2400" dirty="0" err="1" smtClean="0"/>
              <a:t>mintegy</a:t>
            </a:r>
            <a:r>
              <a:rPr lang="sk-SK" sz="2400" dirty="0" smtClean="0"/>
              <a:t> </a:t>
            </a:r>
            <a:r>
              <a:rPr lang="sk-SK" sz="2400" dirty="0" err="1" smtClean="0"/>
              <a:t>kétezer</a:t>
            </a:r>
            <a:r>
              <a:rPr lang="sk-SK" sz="2400" dirty="0" smtClean="0"/>
              <a:t> </a:t>
            </a:r>
            <a:r>
              <a:rPr lang="sk-SK" sz="2400" dirty="0" err="1" smtClean="0"/>
              <a:t>éven</a:t>
            </a:r>
            <a:r>
              <a:rPr lang="sk-SK" sz="2400" dirty="0" smtClean="0"/>
              <a:t> </a:t>
            </a:r>
            <a:r>
              <a:rPr lang="sk-SK" sz="2400" dirty="0" err="1" smtClean="0"/>
              <a:t>át</a:t>
            </a:r>
            <a:r>
              <a:rPr lang="sk-SK" sz="2400" dirty="0" smtClean="0"/>
              <a:t> volt a </a:t>
            </a:r>
            <a:r>
              <a:rPr lang="sk-SK" sz="2400" dirty="0" err="1" smtClean="0"/>
              <a:t>Római</a:t>
            </a:r>
            <a:r>
              <a:rPr lang="sk-SK" sz="2400" dirty="0" smtClean="0"/>
              <a:t> </a:t>
            </a:r>
            <a:r>
              <a:rPr lang="sk-SK" sz="2400" dirty="0" err="1" smtClean="0"/>
              <a:t>Birodalom</a:t>
            </a:r>
            <a:r>
              <a:rPr lang="sk-SK" sz="2400" dirty="0" smtClean="0"/>
              <a:t> </a:t>
            </a:r>
            <a:r>
              <a:rPr lang="sk-SK" sz="2400" dirty="0" err="1" smtClean="0"/>
              <a:t>székhelye</a:t>
            </a:r>
            <a:r>
              <a:rPr lang="sk-SK" sz="2400" dirty="0" smtClean="0"/>
              <a:t>. A </a:t>
            </a:r>
            <a:r>
              <a:rPr lang="sk-SK" sz="2400" dirty="0" err="1" smtClean="0"/>
              <a:t>monda</a:t>
            </a:r>
            <a:r>
              <a:rPr lang="sk-SK" sz="2400" dirty="0" smtClean="0"/>
              <a:t> </a:t>
            </a:r>
            <a:r>
              <a:rPr lang="sk-SK" sz="2400" dirty="0" err="1" smtClean="0"/>
              <a:t>szerint</a:t>
            </a:r>
            <a:r>
              <a:rPr lang="sk-SK" sz="2400" dirty="0" smtClean="0"/>
              <a:t> </a:t>
            </a:r>
            <a:r>
              <a:rPr lang="sk-SK" sz="2400" dirty="0" err="1" smtClean="0"/>
              <a:t>Rómát</a:t>
            </a:r>
            <a:r>
              <a:rPr lang="sk-SK" sz="2400" dirty="0" smtClean="0"/>
              <a:t>  </a:t>
            </a:r>
            <a:r>
              <a:rPr lang="sk-SK" sz="2400" dirty="0" err="1" smtClean="0"/>
              <a:t>két</a:t>
            </a:r>
            <a:r>
              <a:rPr lang="sk-SK" sz="2400" dirty="0" smtClean="0"/>
              <a:t> </a:t>
            </a:r>
            <a:r>
              <a:rPr lang="sk-SK" sz="2400" dirty="0" err="1" smtClean="0"/>
              <a:t>fivér</a:t>
            </a:r>
            <a:r>
              <a:rPr lang="sk-SK" sz="2400" dirty="0" smtClean="0"/>
              <a:t>, </a:t>
            </a:r>
            <a:r>
              <a:rPr lang="sk-SK" sz="2400" dirty="0" err="1" smtClean="0"/>
              <a:t>Romulus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Remus</a:t>
            </a:r>
            <a:r>
              <a:rPr lang="sk-SK" sz="2400" dirty="0" smtClean="0"/>
              <a:t> </a:t>
            </a:r>
            <a:r>
              <a:rPr lang="sk-SK" sz="2400" dirty="0" err="1" smtClean="0"/>
              <a:t>alapította</a:t>
            </a:r>
            <a:r>
              <a:rPr lang="sk-SK" sz="2400" dirty="0" smtClean="0"/>
              <a:t>. </a:t>
            </a:r>
            <a:r>
              <a:rPr lang="sk-SK" sz="2400" dirty="0" err="1" smtClean="0"/>
              <a:t>Rómában</a:t>
            </a:r>
            <a:r>
              <a:rPr lang="sk-SK" sz="2400" dirty="0" smtClean="0"/>
              <a:t> </a:t>
            </a:r>
            <a:r>
              <a:rPr lang="sk-SK" sz="2400" dirty="0" err="1" smtClean="0"/>
              <a:t>nagyon</a:t>
            </a:r>
            <a:r>
              <a:rPr lang="sk-SK" sz="2400" dirty="0" smtClean="0"/>
              <a:t> sok </a:t>
            </a:r>
            <a:r>
              <a:rPr lang="sk-SK" sz="2400" dirty="0" err="1" smtClean="0"/>
              <a:t>templom</a:t>
            </a:r>
            <a:r>
              <a:rPr lang="sk-SK" sz="2400" dirty="0" smtClean="0"/>
              <a:t> </a:t>
            </a:r>
            <a:r>
              <a:rPr lang="sk-SK" sz="2400" dirty="0" err="1" smtClean="0"/>
              <a:t>található</a:t>
            </a:r>
            <a:r>
              <a:rPr lang="sk-SK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olaszok</a:t>
            </a:r>
            <a:r>
              <a:rPr lang="sk-SK" sz="2400" dirty="0" smtClean="0"/>
              <a:t> </a:t>
            </a:r>
            <a:r>
              <a:rPr lang="sk-SK" sz="2400" dirty="0" err="1" smtClean="0"/>
              <a:t>kedvelik</a:t>
            </a:r>
            <a:r>
              <a:rPr lang="sk-SK" sz="2400" dirty="0" smtClean="0"/>
              <a:t>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operákat</a:t>
            </a:r>
            <a:r>
              <a:rPr lang="sk-SK" sz="2400" dirty="0" smtClean="0"/>
              <a:t>.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esti</a:t>
            </a:r>
            <a:r>
              <a:rPr lang="sk-SK" sz="2400" dirty="0" smtClean="0"/>
              <a:t> </a:t>
            </a:r>
            <a:r>
              <a:rPr lang="sk-SK" sz="2400" dirty="0" err="1" smtClean="0"/>
              <a:t>előadások</a:t>
            </a:r>
            <a:r>
              <a:rPr lang="sk-SK" sz="2400" dirty="0" smtClean="0"/>
              <a:t> </a:t>
            </a:r>
            <a:r>
              <a:rPr lang="sk-SK" sz="2400" dirty="0" err="1" smtClean="0"/>
              <a:t>Veronában</a:t>
            </a:r>
            <a:r>
              <a:rPr lang="sk-SK" sz="2400" dirty="0" smtClean="0"/>
              <a:t> </a:t>
            </a:r>
            <a:r>
              <a:rPr lang="sk-SK" sz="2400" dirty="0" err="1" smtClean="0"/>
              <a:t>felejthetetlen</a:t>
            </a:r>
            <a:r>
              <a:rPr lang="sk-SK" sz="2400" dirty="0" smtClean="0"/>
              <a:t> </a:t>
            </a:r>
            <a:r>
              <a:rPr lang="sk-SK" sz="2400" dirty="0" err="1" smtClean="0"/>
              <a:t>élményt</a:t>
            </a:r>
            <a:r>
              <a:rPr lang="sk-SK" sz="2400" dirty="0" smtClean="0"/>
              <a:t> </a:t>
            </a:r>
            <a:r>
              <a:rPr lang="sk-SK" sz="2400" dirty="0" err="1" smtClean="0"/>
              <a:t>nyújtanak</a:t>
            </a:r>
            <a:r>
              <a:rPr lang="sk-SK" sz="2400" dirty="0" smtClean="0"/>
              <a:t> a </a:t>
            </a:r>
            <a:r>
              <a:rPr lang="sk-SK" sz="2400" dirty="0" err="1" smtClean="0"/>
              <a:t>nézőknek</a:t>
            </a:r>
            <a:r>
              <a:rPr lang="sk-SK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Pisaban</a:t>
            </a:r>
            <a:r>
              <a:rPr lang="sk-SK" sz="2400" dirty="0" smtClean="0"/>
              <a:t> </a:t>
            </a:r>
            <a:r>
              <a:rPr lang="sk-SK" sz="2400" dirty="0" err="1" smtClean="0"/>
              <a:t>található</a:t>
            </a:r>
            <a:r>
              <a:rPr lang="sk-SK" sz="2400" dirty="0" smtClean="0"/>
              <a:t> a </a:t>
            </a:r>
            <a:r>
              <a:rPr lang="sk-SK" sz="2400" dirty="0" err="1" smtClean="0"/>
              <a:t>pisai</a:t>
            </a:r>
            <a:r>
              <a:rPr lang="sk-SK" sz="2400" dirty="0" smtClean="0"/>
              <a:t> </a:t>
            </a:r>
            <a:r>
              <a:rPr lang="sk-SK" sz="2400" dirty="0" err="1" smtClean="0"/>
              <a:t>ferde</a:t>
            </a:r>
            <a:r>
              <a:rPr lang="sk-SK" sz="2400" dirty="0" smtClean="0"/>
              <a:t> </a:t>
            </a:r>
            <a:r>
              <a:rPr lang="sk-SK" sz="2400" dirty="0" err="1" smtClean="0"/>
              <a:t>torony</a:t>
            </a:r>
            <a:r>
              <a:rPr lang="sk-SK" sz="2400" dirty="0" smtClean="0"/>
              <a:t>, mely 55 </a:t>
            </a:r>
            <a:r>
              <a:rPr lang="sk-SK" sz="2400" dirty="0" err="1" smtClean="0"/>
              <a:t>méter</a:t>
            </a:r>
            <a:r>
              <a:rPr lang="sk-SK" sz="2400" dirty="0" smtClean="0"/>
              <a:t> </a:t>
            </a:r>
            <a:r>
              <a:rPr lang="sk-SK" sz="2400" dirty="0" err="1" smtClean="0"/>
              <a:t>magas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egyre</a:t>
            </a:r>
            <a:r>
              <a:rPr lang="sk-SK" sz="2400" dirty="0" smtClean="0"/>
              <a:t> </a:t>
            </a:r>
            <a:r>
              <a:rPr lang="sk-SK" sz="2400" dirty="0" err="1" smtClean="0"/>
              <a:t>jobban</a:t>
            </a:r>
            <a:r>
              <a:rPr lang="sk-SK" sz="2400" dirty="0" smtClean="0"/>
              <a:t> </a:t>
            </a:r>
            <a:r>
              <a:rPr lang="sk-SK" sz="2400" dirty="0" err="1" smtClean="0"/>
              <a:t>megdől</a:t>
            </a:r>
            <a:r>
              <a:rPr lang="sk-SK" sz="2400" dirty="0" smtClean="0"/>
              <a:t>. 700 </a:t>
            </a:r>
            <a:r>
              <a:rPr lang="sk-SK" sz="2400" dirty="0" err="1" smtClean="0"/>
              <a:t>év</a:t>
            </a:r>
            <a:r>
              <a:rPr lang="sk-SK" sz="2400" dirty="0" smtClean="0"/>
              <a:t> </a:t>
            </a:r>
            <a:r>
              <a:rPr lang="sk-SK" sz="2400" dirty="0" err="1" smtClean="0"/>
              <a:t>alatt</a:t>
            </a:r>
            <a:r>
              <a:rPr lang="sk-SK" sz="2400" dirty="0" smtClean="0"/>
              <a:t> </a:t>
            </a:r>
            <a:r>
              <a:rPr lang="sk-SK" sz="2400" dirty="0" err="1" smtClean="0"/>
              <a:t>több</a:t>
            </a:r>
            <a:r>
              <a:rPr lang="sk-SK" sz="2400" dirty="0" smtClean="0"/>
              <a:t> </a:t>
            </a:r>
            <a:r>
              <a:rPr lang="sk-SK" sz="2400" dirty="0" err="1" smtClean="0"/>
              <a:t>mint</a:t>
            </a:r>
            <a:r>
              <a:rPr lang="sk-SK" sz="2400" dirty="0" smtClean="0"/>
              <a:t> 5 </a:t>
            </a:r>
            <a:r>
              <a:rPr lang="sk-SK" sz="2400" dirty="0" err="1" smtClean="0"/>
              <a:t>méterrel</a:t>
            </a:r>
            <a:r>
              <a:rPr lang="sk-SK" sz="2400" dirty="0" smtClean="0"/>
              <a:t> </a:t>
            </a:r>
            <a:r>
              <a:rPr lang="sk-SK" sz="2400" dirty="0" err="1" smtClean="0"/>
              <a:t>ferdült</a:t>
            </a:r>
            <a:r>
              <a:rPr lang="sk-SK" sz="2400" dirty="0" smtClean="0"/>
              <a:t> el. 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395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6141" y="636494"/>
            <a:ext cx="10676965" cy="56119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400" dirty="0" err="1" smtClean="0"/>
              <a:t>Olaszország</a:t>
            </a:r>
            <a:r>
              <a:rPr lang="sk-SK" sz="2400" dirty="0" smtClean="0"/>
              <a:t> </a:t>
            </a:r>
            <a:r>
              <a:rPr lang="sk-SK" sz="2400" dirty="0" err="1" smtClean="0"/>
              <a:t>híres</a:t>
            </a:r>
            <a:r>
              <a:rPr lang="sk-SK" sz="2400" dirty="0" smtClean="0"/>
              <a:t> </a:t>
            </a:r>
            <a:r>
              <a:rPr lang="sk-SK" sz="2400" dirty="0" err="1" smtClean="0"/>
              <a:t>városa</a:t>
            </a:r>
            <a:r>
              <a:rPr lang="sk-SK" sz="2400" dirty="0" smtClean="0"/>
              <a:t> </a:t>
            </a:r>
            <a:r>
              <a:rPr lang="sk-SK" sz="2400" dirty="0" err="1" smtClean="0"/>
              <a:t>Velence</a:t>
            </a:r>
            <a:r>
              <a:rPr lang="sk-SK" sz="2400" dirty="0" smtClean="0"/>
              <a:t>, mely </a:t>
            </a:r>
            <a:r>
              <a:rPr lang="sk-SK" sz="2400" dirty="0" err="1" smtClean="0"/>
              <a:t>kikötőváros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.  118 </a:t>
            </a:r>
            <a:r>
              <a:rPr lang="sk-SK" sz="2400" dirty="0" err="1" smtClean="0"/>
              <a:t>szigeten</a:t>
            </a:r>
            <a:r>
              <a:rPr lang="sk-SK" sz="2400" dirty="0" smtClean="0"/>
              <a:t> </a:t>
            </a:r>
            <a:r>
              <a:rPr lang="sk-SK" sz="2400" dirty="0" err="1" smtClean="0"/>
              <a:t>épült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több</a:t>
            </a:r>
            <a:r>
              <a:rPr lang="sk-SK" sz="2400" dirty="0" smtClean="0"/>
              <a:t> </a:t>
            </a:r>
            <a:r>
              <a:rPr lang="sk-SK" sz="2400" dirty="0" err="1" smtClean="0"/>
              <a:t>mint</a:t>
            </a:r>
            <a:r>
              <a:rPr lang="sk-SK" sz="2400" dirty="0" smtClean="0"/>
              <a:t> 400 </a:t>
            </a:r>
            <a:r>
              <a:rPr lang="sk-SK" sz="2400" dirty="0" err="1" smtClean="0"/>
              <a:t>híd</a:t>
            </a:r>
            <a:r>
              <a:rPr lang="sk-SK" sz="2400" dirty="0" smtClean="0"/>
              <a:t>  </a:t>
            </a:r>
            <a:r>
              <a:rPr lang="sk-SK" sz="2400" dirty="0" err="1" smtClean="0"/>
              <a:t>és</a:t>
            </a:r>
            <a:r>
              <a:rPr lang="sk-SK" sz="2400" dirty="0" smtClean="0"/>
              <a:t> 170 </a:t>
            </a:r>
            <a:r>
              <a:rPr lang="sk-SK" sz="2400" dirty="0" err="1" smtClean="0"/>
              <a:t>csatorna</a:t>
            </a:r>
            <a:r>
              <a:rPr lang="sk-SK" sz="2400" dirty="0" smtClean="0"/>
              <a:t> </a:t>
            </a:r>
            <a:r>
              <a:rPr lang="sk-SK" sz="2400" dirty="0" err="1" smtClean="0"/>
              <a:t>köti</a:t>
            </a:r>
            <a:r>
              <a:rPr lang="sk-SK" sz="2400" dirty="0" smtClean="0"/>
              <a:t> </a:t>
            </a:r>
            <a:r>
              <a:rPr lang="sk-SK" sz="2400" dirty="0" err="1" smtClean="0"/>
              <a:t>össze</a:t>
            </a:r>
            <a:r>
              <a:rPr lang="sk-SK" sz="2400" dirty="0" smtClean="0"/>
              <a:t>. A </a:t>
            </a:r>
            <a:r>
              <a:rPr lang="sk-SK" sz="2400" dirty="0" err="1" smtClean="0"/>
              <a:t>városban</a:t>
            </a:r>
            <a:r>
              <a:rPr lang="sk-SK" sz="2400" dirty="0" smtClean="0"/>
              <a:t> </a:t>
            </a:r>
            <a:r>
              <a:rPr lang="sk-SK" sz="2400" dirty="0" err="1" smtClean="0"/>
              <a:t>gondolán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motoros</a:t>
            </a:r>
            <a:r>
              <a:rPr lang="sk-SK" sz="2400" dirty="0" smtClean="0"/>
              <a:t> </a:t>
            </a:r>
            <a:r>
              <a:rPr lang="sk-SK" sz="2400" dirty="0" err="1" smtClean="0"/>
              <a:t>hajókon</a:t>
            </a:r>
            <a:r>
              <a:rPr lang="sk-SK" sz="2400" dirty="0" smtClean="0"/>
              <a:t> </a:t>
            </a:r>
            <a:r>
              <a:rPr lang="sk-SK" sz="2400" dirty="0" err="1" smtClean="0"/>
              <a:t>közlekednek</a:t>
            </a:r>
            <a:r>
              <a:rPr lang="sk-SK" sz="24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Nápoly</a:t>
            </a:r>
            <a:r>
              <a:rPr lang="sk-SK" sz="2400" dirty="0" smtClean="0"/>
              <a:t> </a:t>
            </a:r>
            <a:r>
              <a:rPr lang="sk-SK" sz="2400" dirty="0" err="1" smtClean="0"/>
              <a:t>olasz</a:t>
            </a:r>
            <a:r>
              <a:rPr lang="sk-SK" sz="2400" dirty="0" smtClean="0"/>
              <a:t> </a:t>
            </a:r>
            <a:r>
              <a:rPr lang="sk-SK" sz="2400" dirty="0" err="1" smtClean="0"/>
              <a:t>kikötőváros</a:t>
            </a:r>
            <a:r>
              <a:rPr lang="sk-SK" sz="2400" dirty="0" smtClean="0"/>
              <a:t> a </a:t>
            </a:r>
            <a:r>
              <a:rPr lang="sk-SK" sz="2400" dirty="0" err="1" smtClean="0"/>
              <a:t>Vezúv</a:t>
            </a:r>
            <a:r>
              <a:rPr lang="sk-SK" sz="2400" dirty="0" smtClean="0"/>
              <a:t> </a:t>
            </a:r>
            <a:r>
              <a:rPr lang="sk-SK" sz="2400" dirty="0" err="1" smtClean="0"/>
              <a:t>tűzhányó</a:t>
            </a:r>
            <a:r>
              <a:rPr lang="sk-SK" sz="2400" dirty="0" smtClean="0"/>
              <a:t> </a:t>
            </a:r>
            <a:r>
              <a:rPr lang="sk-SK" sz="2400" dirty="0" err="1" smtClean="0"/>
              <a:t>közelében</a:t>
            </a:r>
            <a:r>
              <a:rPr lang="sk-SK" sz="2400" dirty="0" smtClean="0"/>
              <a:t> </a:t>
            </a:r>
            <a:r>
              <a:rPr lang="sk-SK" sz="2400" dirty="0" err="1" smtClean="0"/>
              <a:t>terül</a:t>
            </a:r>
            <a:r>
              <a:rPr lang="sk-SK" sz="2400" dirty="0" smtClean="0"/>
              <a:t> el.</a:t>
            </a:r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Olaszország</a:t>
            </a:r>
            <a:r>
              <a:rPr lang="sk-SK" sz="2400" dirty="0" smtClean="0"/>
              <a:t> </a:t>
            </a:r>
            <a:r>
              <a:rPr lang="sk-SK" sz="2400" dirty="0" err="1" smtClean="0"/>
              <a:t>híres</a:t>
            </a:r>
            <a:r>
              <a:rPr lang="sk-SK" sz="2400" dirty="0" smtClean="0"/>
              <a:t> a </a:t>
            </a:r>
            <a:r>
              <a:rPr lang="sk-SK" sz="2400" dirty="0" err="1" smtClean="0"/>
              <a:t>körte</a:t>
            </a:r>
            <a:r>
              <a:rPr lang="sk-SK" sz="2400" dirty="0" smtClean="0"/>
              <a:t>-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narancstermesztéséről</a:t>
            </a:r>
            <a:r>
              <a:rPr lang="sk-SK" sz="2400" dirty="0" smtClean="0"/>
              <a:t>, </a:t>
            </a:r>
            <a:r>
              <a:rPr lang="sk-SK" sz="2400" dirty="0" err="1" smtClean="0"/>
              <a:t>valamint</a:t>
            </a:r>
            <a:r>
              <a:rPr lang="sk-SK" sz="2400" dirty="0" smtClean="0"/>
              <a:t> </a:t>
            </a:r>
            <a:r>
              <a:rPr lang="sk-SK" sz="2400" dirty="0" err="1" smtClean="0"/>
              <a:t>olivaolaj-előállításáról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bortermeléséről</a:t>
            </a:r>
            <a:r>
              <a:rPr lang="sk-SK" sz="2400" dirty="0" smtClean="0"/>
              <a:t>. </a:t>
            </a:r>
          </a:p>
          <a:p>
            <a:pPr>
              <a:lnSpc>
                <a:spcPct val="150000"/>
              </a:lnSpc>
            </a:pP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olaszok</a:t>
            </a:r>
            <a:r>
              <a:rPr lang="sk-SK" sz="2400" dirty="0" smtClean="0"/>
              <a:t> </a:t>
            </a:r>
            <a:r>
              <a:rPr lang="sk-SK" sz="2400" dirty="0" err="1" smtClean="0"/>
              <a:t>tésztaféléikről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nevezetesek</a:t>
            </a:r>
            <a:r>
              <a:rPr lang="sk-SK" sz="2400" dirty="0" smtClean="0"/>
              <a:t>. (makaróni, </a:t>
            </a:r>
            <a:r>
              <a:rPr lang="sk-SK" sz="2400" dirty="0" err="1" smtClean="0"/>
              <a:t>spagetti</a:t>
            </a:r>
            <a:r>
              <a:rPr lang="sk-SK" sz="2400" dirty="0" smtClean="0"/>
              <a:t>, pizza...)</a:t>
            </a:r>
          </a:p>
          <a:p>
            <a:pPr>
              <a:lnSpc>
                <a:spcPct val="150000"/>
              </a:lnSpc>
            </a:pPr>
            <a:endParaRPr lang="sk-SK" dirty="0" smtClean="0"/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9881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588" y="452717"/>
            <a:ext cx="11008659" cy="226358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2400" dirty="0"/>
              <a:t>Az olasz autók híresek egyedülálló stílusukról és elegáns tervezésükről, aminek gyártásába az olaszok beleadják minden szeretetüket. Ahogyan az olaszok élvezik az életet, ugyanolyan lelkesedéssel gyártják világhírű autóikat is. A leghíresebb olasz márkák közé tartozik az Alfa Romeo, Ferrari, Fiat, Lancia, </a:t>
            </a:r>
            <a:r>
              <a:rPr lang="hu-HU" sz="2400" dirty="0" err="1"/>
              <a:t>Maserati</a:t>
            </a:r>
            <a:r>
              <a:rPr lang="hu-HU" sz="2400" dirty="0"/>
              <a:t> vagy a </a:t>
            </a:r>
            <a:r>
              <a:rPr lang="hu-HU" sz="2400" dirty="0" err="1"/>
              <a:t>Lamborghini</a:t>
            </a:r>
            <a:r>
              <a:rPr lang="hu-HU" sz="2400" dirty="0"/>
              <a:t>.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397" y="2716307"/>
            <a:ext cx="7506414" cy="3962400"/>
          </a:xfrm>
        </p:spPr>
      </p:pic>
    </p:spTree>
    <p:extLst>
      <p:ext uri="{BB962C8B-B14F-4D97-AF65-F5344CB8AC3E}">
        <p14:creationId xmlns:p14="http://schemas.microsoft.com/office/powerpoint/2010/main" xmlns="" val="10484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835" y="233082"/>
            <a:ext cx="11654118" cy="1057836"/>
          </a:xfrm>
        </p:spPr>
        <p:txBody>
          <a:bodyPr/>
          <a:lstStyle/>
          <a:p>
            <a:r>
              <a:rPr lang="sk-SK" dirty="0" err="1" smtClean="0"/>
              <a:t>Colosseum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2000" i="1" dirty="0" smtClean="0"/>
              <a:t>A </a:t>
            </a:r>
            <a:r>
              <a:rPr lang="sk-SK" sz="2000" i="1" dirty="0" err="1"/>
              <a:t>világ</a:t>
            </a:r>
            <a:r>
              <a:rPr lang="sk-SK" sz="2000" i="1" dirty="0"/>
              <a:t> </a:t>
            </a:r>
            <a:r>
              <a:rPr lang="sk-SK" sz="2000" i="1" dirty="0" err="1"/>
              <a:t>egyik</a:t>
            </a:r>
            <a:r>
              <a:rPr lang="sk-SK" sz="2000" i="1" dirty="0"/>
              <a:t> </a:t>
            </a:r>
            <a:r>
              <a:rPr lang="sk-SK" sz="2000" i="1" dirty="0" err="1"/>
              <a:t>legismertebb</a:t>
            </a:r>
            <a:r>
              <a:rPr lang="sk-SK" sz="2000" i="1" dirty="0"/>
              <a:t> </a:t>
            </a:r>
            <a:r>
              <a:rPr lang="sk-SK" sz="2000" i="1" dirty="0" err="1"/>
              <a:t>ókori</a:t>
            </a:r>
            <a:r>
              <a:rPr lang="sk-SK" sz="2000" i="1" dirty="0"/>
              <a:t> </a:t>
            </a:r>
            <a:r>
              <a:rPr lang="sk-SK" sz="2000" i="1" dirty="0" err="1"/>
              <a:t>emléke</a:t>
            </a:r>
            <a:r>
              <a:rPr lang="sk-SK" sz="2000" i="1" dirty="0"/>
              <a:t> </a:t>
            </a:r>
            <a:r>
              <a:rPr lang="sk-SK" sz="2000" i="1" dirty="0" err="1"/>
              <a:t>és</a:t>
            </a:r>
            <a:r>
              <a:rPr lang="sk-SK" sz="2000" i="1" dirty="0"/>
              <a:t> </a:t>
            </a:r>
            <a:r>
              <a:rPr lang="sk-SK" sz="2000" i="1" dirty="0" err="1" smtClean="0"/>
              <a:t>legnagyobb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amfiteátruma</a:t>
            </a:r>
            <a:r>
              <a:rPr lang="sk-SK" sz="2000" i="1" dirty="0"/>
              <a:t>, </a:t>
            </a:r>
            <a:r>
              <a:rPr lang="sk-SK" sz="2000" i="1" dirty="0" smtClean="0"/>
              <a:t/>
            </a:r>
            <a:br>
              <a:rPr lang="sk-SK" sz="2000" i="1" dirty="0" smtClean="0"/>
            </a:br>
            <a:r>
              <a:rPr lang="sk-SK" sz="2000" i="1" dirty="0" err="1" smtClean="0"/>
              <a:t>amely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egykor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gladiátorok</a:t>
            </a:r>
            <a:r>
              <a:rPr lang="sk-SK" sz="2000" i="1" dirty="0" smtClean="0"/>
              <a:t> </a:t>
            </a:r>
            <a:r>
              <a:rPr lang="sk-SK" sz="2000" i="1" dirty="0" err="1"/>
              <a:t>harcának</a:t>
            </a:r>
            <a:r>
              <a:rPr lang="sk-SK" sz="2000" i="1" dirty="0"/>
              <a:t> </a:t>
            </a:r>
            <a:r>
              <a:rPr lang="sk-SK" sz="2000" i="1" dirty="0" err="1"/>
              <a:t>színhelye</a:t>
            </a:r>
            <a:r>
              <a:rPr lang="sk-SK" sz="2000" i="1" dirty="0"/>
              <a:t> volt.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  <p:pic>
        <p:nvPicPr>
          <p:cNvPr id="3074" name="Picture 2" descr="09_Coloss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42247"/>
            <a:ext cx="8947150" cy="47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67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3852" cy="1400530"/>
          </a:xfrm>
        </p:spPr>
        <p:txBody>
          <a:bodyPr/>
          <a:lstStyle/>
          <a:p>
            <a:r>
              <a:rPr lang="sk-SK" b="1" dirty="0"/>
              <a:t> </a:t>
            </a:r>
            <a:r>
              <a:rPr lang="sk-SK" b="1" dirty="0" err="1"/>
              <a:t>Piazza</a:t>
            </a:r>
            <a:r>
              <a:rPr lang="sk-SK" b="1" dirty="0"/>
              <a:t> </a:t>
            </a:r>
            <a:r>
              <a:rPr lang="sk-SK" b="1" dirty="0" err="1" smtClean="0"/>
              <a:t>Venezia</a:t>
            </a:r>
            <a:r>
              <a:rPr lang="sk-SK" b="1" dirty="0" smtClean="0"/>
              <a:t>					</a:t>
            </a:r>
            <a:r>
              <a:rPr lang="sk-SK" b="1" dirty="0" err="1"/>
              <a:t>Pantheon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2000" i="1" dirty="0"/>
              <a:t>Róma </a:t>
            </a:r>
            <a:r>
              <a:rPr lang="sk-SK" sz="2000" i="1" dirty="0" err="1"/>
              <a:t>egyik</a:t>
            </a:r>
            <a:r>
              <a:rPr lang="sk-SK" sz="2000" i="1" dirty="0"/>
              <a:t> </a:t>
            </a:r>
            <a:r>
              <a:rPr lang="sk-SK" sz="2000" i="1" dirty="0" err="1"/>
              <a:t>legforgalmasabb</a:t>
            </a:r>
            <a:r>
              <a:rPr lang="sk-SK" sz="2000" i="1" dirty="0"/>
              <a:t> </a:t>
            </a:r>
            <a:r>
              <a:rPr lang="sk-SK" sz="2000" i="1" dirty="0" err="1" smtClean="0"/>
              <a:t>tere</a:t>
            </a:r>
            <a:r>
              <a:rPr lang="sk-SK" sz="2000" i="1" dirty="0" smtClean="0"/>
              <a:t>                   </a:t>
            </a:r>
            <a:r>
              <a:rPr lang="sk-SK" sz="2000" i="1" dirty="0"/>
              <a:t>A </a:t>
            </a:r>
            <a:r>
              <a:rPr lang="sk-SK" sz="2000" i="1" dirty="0" err="1"/>
              <a:t>legjobb</a:t>
            </a:r>
            <a:r>
              <a:rPr lang="sk-SK" sz="2000" i="1" dirty="0"/>
              <a:t> </a:t>
            </a:r>
            <a:r>
              <a:rPr lang="sk-SK" sz="2000" i="1" dirty="0" err="1"/>
              <a:t>állapotban</a:t>
            </a:r>
            <a:r>
              <a:rPr lang="sk-SK" sz="2000" i="1" dirty="0"/>
              <a:t> </a:t>
            </a:r>
            <a:r>
              <a:rPr lang="sk-SK" sz="2000" i="1" dirty="0" err="1"/>
              <a:t>megmaradt</a:t>
            </a:r>
            <a:r>
              <a:rPr lang="sk-SK" sz="2000" i="1" dirty="0"/>
              <a:t> </a:t>
            </a:r>
            <a:r>
              <a:rPr lang="sk-SK" sz="2000" i="1" dirty="0" err="1"/>
              <a:t>épület</a:t>
            </a:r>
            <a:r>
              <a:rPr lang="sk-SK" sz="2000" i="1" dirty="0"/>
              <a:t> </a:t>
            </a:r>
            <a:r>
              <a:rPr lang="sk-SK" sz="2000" i="1" dirty="0" err="1"/>
              <a:t>az</a:t>
            </a:r>
            <a:r>
              <a:rPr lang="sk-SK" sz="2000" i="1" dirty="0"/>
              <a:t> </a:t>
            </a:r>
            <a:r>
              <a:rPr lang="sk-SK" sz="2000" i="1" dirty="0" smtClean="0"/>
              <a:t>												 </a:t>
            </a:r>
            <a:r>
              <a:rPr lang="sk-SK" sz="2000" i="1" dirty="0" err="1" smtClean="0"/>
              <a:t>ókori</a:t>
            </a:r>
            <a:r>
              <a:rPr lang="sk-SK" sz="2000" i="1" dirty="0" smtClean="0"/>
              <a:t> </a:t>
            </a:r>
            <a:r>
              <a:rPr lang="sk-SK" sz="2000" i="1" dirty="0" err="1"/>
              <a:t>Rómából</a:t>
            </a:r>
            <a:r>
              <a:rPr lang="sk-SK" sz="2000" i="1" dirty="0"/>
              <a:t>,</a:t>
            </a:r>
            <a:r>
              <a:rPr lang="sk-SK" sz="2000" b="1" dirty="0">
                <a:hlinkClick r:id="rId2"/>
              </a:rPr>
              <a:t/>
            </a:r>
            <a:br>
              <a:rPr lang="sk-SK" sz="2000" b="1" dirty="0">
                <a:hlinkClick r:id="rId2"/>
              </a:rPr>
            </a:b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4098" name="Picture 2" descr="08_Pant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729" y="2353234"/>
            <a:ext cx="5782234" cy="37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04_Venezi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109" y="2474260"/>
            <a:ext cx="4665478" cy="3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91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400" b="1" dirty="0" smtClean="0"/>
              <a:t>V a t i k á n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3765" y="1143000"/>
            <a:ext cx="11412069" cy="10437040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Vatikán,</a:t>
            </a:r>
            <a:r>
              <a:rPr lang="hu-HU" dirty="0"/>
              <a:t> hivatalos nevén </a:t>
            </a:r>
            <a:r>
              <a:rPr lang="hu-HU" i="1" dirty="0"/>
              <a:t>Vatikánvárosi Állam</a:t>
            </a:r>
            <a:r>
              <a:rPr lang="hu-HU" dirty="0"/>
              <a:t>, gyakran </a:t>
            </a:r>
            <a:r>
              <a:rPr lang="hu-HU" i="1" dirty="0" smtClean="0"/>
              <a:t>Vatikánváros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 világ legkisebb területű (0,44 </a:t>
            </a:r>
            <a:r>
              <a:rPr lang="hu-HU" dirty="0" smtClean="0"/>
              <a:t>km²) és népességű </a:t>
            </a:r>
            <a:r>
              <a:rPr lang="hu-HU" dirty="0"/>
              <a:t>független állama, melyet teljes </a:t>
            </a:r>
            <a:r>
              <a:rPr lang="hu-HU" dirty="0" smtClean="0"/>
              <a:t>egészében körülvesz</a:t>
            </a:r>
            <a:r>
              <a:rPr lang="hu-HU" dirty="0"/>
              <a:t> </a:t>
            </a:r>
            <a:r>
              <a:rPr lang="hu-HU" dirty="0">
                <a:hlinkClick r:id="rId2" tooltip="Róma"/>
              </a:rPr>
              <a:t>Róma</a:t>
            </a:r>
            <a:r>
              <a:rPr lang="hu-HU" dirty="0"/>
              <a:t>, </a:t>
            </a:r>
            <a:r>
              <a:rPr lang="hu-HU" dirty="0">
                <a:hlinkClick r:id="rId3" tooltip="Olaszország"/>
              </a:rPr>
              <a:t>Olaszország</a:t>
            </a:r>
            <a:r>
              <a:rPr lang="hu-HU" dirty="0"/>
              <a:t> fővárosa</a:t>
            </a:r>
            <a:r>
              <a:rPr lang="hu-HU" dirty="0" smtClean="0"/>
              <a:t>.</a:t>
            </a:r>
          </a:p>
          <a:p>
            <a:r>
              <a:rPr lang="hu-HU" dirty="0"/>
              <a:t> Államfője a </a:t>
            </a:r>
            <a:r>
              <a:rPr lang="hu-HU" dirty="0">
                <a:hlinkClick r:id="rId4" tooltip="Pápa (egyházfő)"/>
              </a:rPr>
              <a:t>pápa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sk-SK" i="1" dirty="0" smtClean="0"/>
              <a:t>               </a:t>
            </a:r>
            <a:r>
              <a:rPr lang="sk-SK" i="1" u="sng" dirty="0" smtClean="0"/>
              <a:t> A</a:t>
            </a:r>
            <a:r>
              <a:rPr lang="sk-SK" i="1" u="sng" dirty="0"/>
              <a:t> </a:t>
            </a:r>
            <a:r>
              <a:rPr lang="sk-SK" i="1" u="sng" dirty="0" err="1">
                <a:hlinkClick r:id="rId2" tooltip="Róma"/>
              </a:rPr>
              <a:t>római</a:t>
            </a:r>
            <a:r>
              <a:rPr lang="sk-SK" i="1" u="sng" dirty="0"/>
              <a:t> </a:t>
            </a:r>
            <a:r>
              <a:rPr lang="sk-SK" i="1" u="sng" dirty="0" err="1">
                <a:hlinkClick r:id="rId5" tooltip="Szent Péter-bazilika"/>
              </a:rPr>
              <a:t>Szent</a:t>
            </a:r>
            <a:r>
              <a:rPr lang="sk-SK" i="1" u="sng" dirty="0">
                <a:hlinkClick r:id="rId5" tooltip="Szent Péter-bazilika"/>
              </a:rPr>
              <a:t> </a:t>
            </a:r>
            <a:r>
              <a:rPr lang="sk-SK" i="1" u="sng" dirty="0" err="1" smtClean="0">
                <a:hlinkClick r:id="rId5" tooltip="Szent Péter-bazilika"/>
              </a:rPr>
              <a:t>Péter</a:t>
            </a:r>
            <a:r>
              <a:rPr lang="sk-SK" i="1" u="sng" dirty="0" smtClean="0">
                <a:hlinkClick r:id="rId5" tooltip="Szent Péter-bazilika"/>
              </a:rPr>
              <a:t> - bazilika</a:t>
            </a:r>
            <a:endParaRPr lang="sk-SK" i="1" u="sng" dirty="0"/>
          </a:p>
        </p:txBody>
      </p:sp>
      <p:pic>
        <p:nvPicPr>
          <p:cNvPr id="7170" name="Picture 2" descr="https://upload.wikimedia.org/wikipedia/commons/thumb/1/15/Petersdom_von_Engelsburg_gesehen.jpg/250px-Petersdom_von_Engelsburg_geseh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137" y="2328707"/>
            <a:ext cx="4211451" cy="4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76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444</Words>
  <Application>Microsoft Office PowerPoint</Application>
  <PresentationFormat>Vlastná</PresentationFormat>
  <Paragraphs>66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Ión</vt:lpstr>
      <vt:lpstr>Špeciálna základná škola s VJM, Hviezdoslavova 24, Rimavská Sobota</vt:lpstr>
      <vt:lpstr>E u r ó p a     t é r k é p e Dél-Európa országai rózsaszínnel jelölve </vt:lpstr>
      <vt:lpstr>O l a s z o r s z á g </vt:lpstr>
      <vt:lpstr>Snímka 4</vt:lpstr>
      <vt:lpstr>Snímka 5</vt:lpstr>
      <vt:lpstr>Az olasz autók híresek egyedülálló stílusukról és elegáns tervezésükről, aminek gyártásába az olaszok beleadják minden szeretetüket. Ahogyan az olaszok élvezik az életet, ugyanolyan lelkesedéssel gyártják világhírű autóikat is. A leghíresebb olasz márkák közé tartozik az Alfa Romeo, Ferrari, Fiat, Lancia, Maserati vagy a Lamborghini.</vt:lpstr>
      <vt:lpstr>Colosseum  A világ egyik legismertebb ókori emléke és legnagyobb amfiteátruma,  amely egykor gladiátorok harcának színhelye volt.  </vt:lpstr>
      <vt:lpstr> Piazza Venezia     Pantheon Róma egyik legforgalmasabb tere                   A legjobb állapotban megmaradt épület az              ókori Rómából,  </vt:lpstr>
      <vt:lpstr>V a t i k á n</vt:lpstr>
      <vt:lpstr>Piazza San Pietro A világ egyik leghíresebb tere, amelyet Bernini tervezett, és amelyet a pápa beszédét váró tömeg tölt meg vasárnaponként. </vt:lpstr>
      <vt:lpstr>Vatikáni Múzeum és a Sixtus-kápolna Világ egyik leghíresebb képzőművészeti gyűjteménye található a fallal körülvett vatikáni miniállamban, amelynek ékköve Michelangelo lenyűgöző Sixtus-kápolnája </vt:lpstr>
      <vt:lpstr>Spanyolország</vt:lpstr>
      <vt:lpstr>Snímka 13</vt:lpstr>
      <vt:lpstr>Snímka 14</vt:lpstr>
      <vt:lpstr>Portugália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18</cp:revision>
  <dcterms:created xsi:type="dcterms:W3CDTF">2020-06-08T08:01:50Z</dcterms:created>
  <dcterms:modified xsi:type="dcterms:W3CDTF">2020-06-09T10:56:06Z</dcterms:modified>
</cp:coreProperties>
</file>