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74" r:id="rId3"/>
    <p:sldId id="275" r:id="rId4"/>
    <p:sldId id="281" r:id="rId5"/>
    <p:sldId id="276" r:id="rId6"/>
    <p:sldId id="277" r:id="rId7"/>
    <p:sldId id="282" r:id="rId8"/>
    <p:sldId id="284" r:id="rId9"/>
    <p:sldId id="285" r:id="rId10"/>
    <p:sldId id="286" r:id="rId11"/>
    <p:sldId id="287" r:id="rId12"/>
    <p:sldId id="280" r:id="rId13"/>
    <p:sldId id="270" r:id="rId14"/>
    <p:sldId id="257" r:id="rId15"/>
    <p:sldId id="28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dvolená sekcia" id="{D8FB9065-3AB3-42C0-87F8-E116F5DA2A51}">
          <p14:sldIdLst>
            <p14:sldId id="256"/>
            <p14:sldId id="274"/>
            <p14:sldId id="275"/>
            <p14:sldId id="281"/>
            <p14:sldId id="276"/>
            <p14:sldId id="277"/>
            <p14:sldId id="282"/>
            <p14:sldId id="284"/>
            <p14:sldId id="285"/>
            <p14:sldId id="286"/>
            <p14:sldId id="287"/>
            <p14:sldId id="280"/>
            <p14:sldId id="270"/>
            <p14:sldId id="257"/>
          </p14:sldIdLst>
        </p14:section>
        <p14:section name="Sekcia bez názvu" id="{7EAB6E70-FCC3-4F7D-B83B-4B9E326DED96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436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4270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5052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9035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206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66661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5168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7845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1151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686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3089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7606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7281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2085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002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11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ABCC-A274-486A-B3FE-F7E217A8FBF0}" type="datetimeFigureOut">
              <a:rPr lang="sk-SK" smtClean="0"/>
              <a:pPr/>
              <a:t>29. 5. 2020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BB449E-A34F-4B9F-8E0E-1999854800B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1678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ICJbLPqpz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segrad-coetus.pl/hu/a-szerelem-varazsa-a-trencseni-varban-%E2%80%93-borbala-lengyel-kiralyne-tortenete-es-a-szerelemkut-legendaj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7113813" cy="1646302"/>
          </a:xfrm>
        </p:spPr>
        <p:txBody>
          <a:bodyPr/>
          <a:lstStyle/>
          <a:p>
            <a:pPr algn="ctr"/>
            <a:r>
              <a:rPr lang="sk-SK" dirty="0" smtClean="0"/>
              <a:t>A </a:t>
            </a:r>
            <a:r>
              <a:rPr lang="sk-SK" dirty="0" err="1" smtClean="0"/>
              <a:t>Trencséni</a:t>
            </a:r>
            <a:r>
              <a:rPr lang="sk-SK" dirty="0" smtClean="0"/>
              <a:t> </a:t>
            </a:r>
            <a:r>
              <a:rPr lang="sk-SK" dirty="0" err="1" smtClean="0"/>
              <a:t>kerület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0595" y="4437112"/>
            <a:ext cx="6609757" cy="710621"/>
          </a:xfrm>
        </p:spPr>
        <p:txBody>
          <a:bodyPr>
            <a:normAutofit fontScale="25000" lnSpcReduction="20000"/>
          </a:bodyPr>
          <a:lstStyle/>
          <a:p>
            <a:r>
              <a:rPr lang="sk-SK" sz="6200" b="1" dirty="0" err="1" smtClean="0">
                <a:solidFill>
                  <a:schemeClr val="tx1"/>
                </a:solidFill>
              </a:rPr>
              <a:t>Földrajz</a:t>
            </a:r>
            <a:r>
              <a:rPr lang="sk-SK" sz="6200" b="1" dirty="0" smtClean="0">
                <a:solidFill>
                  <a:schemeClr val="tx1"/>
                </a:solidFill>
              </a:rPr>
              <a:t> - 9. </a:t>
            </a:r>
            <a:r>
              <a:rPr lang="sk-SK" sz="6200" b="1" dirty="0" err="1" smtClean="0">
                <a:solidFill>
                  <a:schemeClr val="tx1"/>
                </a:solidFill>
              </a:rPr>
              <a:t>osztály</a:t>
            </a:r>
            <a:endParaRPr lang="sk-SK" sz="6200" b="1" dirty="0" smtClean="0">
              <a:solidFill>
                <a:schemeClr val="tx1"/>
              </a:solidFill>
            </a:endParaRPr>
          </a:p>
          <a:p>
            <a:endParaRPr lang="sk-SK" dirty="0" smtClean="0"/>
          </a:p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28596" y="214290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 smtClean="0"/>
              <a:t>Špeciálna základná škola s VJM, Hviezdoslavova 24, Rimavská Sobota 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/>
              <a:t>Csák</a:t>
            </a:r>
            <a:r>
              <a:rPr lang="sk-SK" b="1" dirty="0" smtClean="0"/>
              <a:t> </a:t>
            </a:r>
            <a:r>
              <a:rPr lang="sk-SK" b="1" dirty="0" err="1" smtClean="0"/>
              <a:t>Máté</a:t>
            </a:r>
            <a:r>
              <a:rPr lang="sk-SK" b="1" dirty="0" smtClean="0"/>
              <a:t> a </a:t>
            </a:r>
            <a:r>
              <a:rPr lang="sk-SK" b="1" dirty="0" err="1"/>
              <a:t>T</a:t>
            </a:r>
            <a:r>
              <a:rPr lang="sk-SK" b="1" dirty="0" err="1" smtClean="0"/>
              <a:t>rencséni</a:t>
            </a:r>
            <a:r>
              <a:rPr lang="sk-SK" b="1" dirty="0" smtClean="0"/>
              <a:t> vár </a:t>
            </a:r>
            <a:r>
              <a:rPr lang="sk-SK" b="1" dirty="0" err="1" smtClean="0"/>
              <a:t>legismertebb</a:t>
            </a:r>
            <a:r>
              <a:rPr lang="sk-SK" b="1" dirty="0" smtClean="0"/>
              <a:t> </a:t>
            </a:r>
            <a:r>
              <a:rPr lang="sk-SK" b="1" dirty="0" err="1" smtClean="0"/>
              <a:t>uralkodója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0806" y="1930400"/>
            <a:ext cx="3299346" cy="4594944"/>
          </a:xfrm>
        </p:spPr>
      </p:pic>
    </p:spTree>
    <p:extLst>
      <p:ext uri="{BB962C8B-B14F-4D97-AF65-F5344CB8AC3E}">
        <p14:creationId xmlns:p14="http://schemas.microsoft.com/office/powerpoint/2010/main" xmlns="" val="3744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A </a:t>
            </a:r>
            <a:r>
              <a:rPr lang="sk-SK" b="1" dirty="0" err="1" smtClean="0"/>
              <a:t>Trencséni</a:t>
            </a:r>
            <a:r>
              <a:rPr lang="sk-SK" b="1" dirty="0" smtClean="0"/>
              <a:t> </a:t>
            </a:r>
            <a:r>
              <a:rPr lang="sk-SK" b="1" dirty="0" err="1" smtClean="0"/>
              <a:t>kerüllet</a:t>
            </a:r>
            <a:r>
              <a:rPr lang="sk-SK" b="1" dirty="0" smtClean="0"/>
              <a:t> </a:t>
            </a:r>
            <a:r>
              <a:rPr lang="sk-SK" b="1" dirty="0" err="1" smtClean="0"/>
              <a:t>turisztikai</a:t>
            </a:r>
            <a:r>
              <a:rPr lang="sk-SK" b="1" dirty="0" smtClean="0"/>
              <a:t> </a:t>
            </a:r>
            <a:r>
              <a:rPr lang="sk-SK" b="1" dirty="0" err="1" smtClean="0"/>
              <a:t>érdekességei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2636912"/>
            <a:ext cx="7778825" cy="3888432"/>
          </a:xfrm>
        </p:spPr>
        <p:txBody>
          <a:bodyPr>
            <a:normAutofit fontScale="92500" lnSpcReduction="10000"/>
          </a:bodyPr>
          <a:lstStyle/>
          <a:p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Tencséni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vár</a:t>
            </a:r>
          </a:p>
          <a:p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Trencsénteplic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fürdője</a:t>
            </a:r>
            <a:endParaRPr lang="sk-SK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Bajmóci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fürdő</a:t>
            </a:r>
            <a:endParaRPr lang="sk-SK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Nemőci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fürdő</a:t>
            </a:r>
            <a:endParaRPr lang="sk-SK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Csejte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vár </a:t>
            </a:r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romjai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achtický hrad)</a:t>
            </a:r>
          </a:p>
          <a:p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Beckó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vár </a:t>
            </a:r>
            <a:r>
              <a:rPr lang="sk-SK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romrai</a:t>
            </a:r>
            <a:r>
              <a:rPr lang="sk-SK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(Beckov hrad)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275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Video – </a:t>
            </a:r>
            <a:r>
              <a:rPr lang="sk-SK" b="1" dirty="0" err="1" smtClean="0"/>
              <a:t>Trencséni</a:t>
            </a:r>
            <a:r>
              <a:rPr lang="sk-SK" b="1" dirty="0" smtClean="0"/>
              <a:t> </a:t>
            </a:r>
            <a:r>
              <a:rPr lang="sk-SK" b="1" dirty="0" err="1" smtClean="0"/>
              <a:t>kerület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www.youtube.com/watch?v=3ICJbLPqpz4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/>
          <a:lstStyle/>
          <a:p>
            <a:pPr algn="ctr"/>
            <a:r>
              <a:rPr lang="sk-SK" b="1" dirty="0" err="1" smtClean="0"/>
              <a:t>Tudáspróba</a:t>
            </a:r>
            <a:r>
              <a:rPr lang="sk-SK" b="1" dirty="0" smtClean="0"/>
              <a:t>: 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Találd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Szlovákia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térképén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kerületet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3" name="Picture 2" descr="C:\Users\Jana\Desktop\práca\prezentácie\máj\thumb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93006" y="2567781"/>
            <a:ext cx="518160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Feladatok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Sorold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járásait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székhelye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ismert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akinek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szorosan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kötődik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trtencséni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várhoz</a:t>
            </a:r>
            <a:endParaRPr lang="sk-SK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Ismered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várról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szóló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legendát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elolvashatod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https://visegrad-coetus.pl/hu/a-szerelem-varazsa-a-trencseni-varban-%E2%80%93-borbala-lengyel-kiralyne-tortenete-es-a-szerelemkut-legendaja</a:t>
            </a:r>
            <a:endParaRPr lang="sk-SK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30755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Szlovákiát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kerületre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osztjuk</a:t>
            </a:r>
            <a:endParaRPr lang="sk-SK" dirty="0"/>
          </a:p>
        </p:txBody>
      </p:sp>
      <p:pic>
        <p:nvPicPr>
          <p:cNvPr id="1026" name="Picture 2" descr="C:\Users\Jana\Desktop\práca\prezentácie\máj\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93006" y="2567781"/>
            <a:ext cx="518160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Bratislavský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Pozsonyi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Trnavský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Nagyszombati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Nitriansky kraj-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Trenčiansky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Žilinský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Zsolnai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Banskobystrický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Besztercebányai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Košický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Kassai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Prešovský kraj –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Eperjesi</a:t>
            </a:r>
            <a:r>
              <a:rPr lang="sk-SK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Trencséni</a:t>
            </a:r>
            <a:r>
              <a:rPr lang="sk-SK" b="1" dirty="0" smtClean="0"/>
              <a:t> </a:t>
            </a:r>
            <a:r>
              <a:rPr lang="sk-SK" b="1" dirty="0" err="1" smtClean="0"/>
              <a:t>kerület</a:t>
            </a:r>
            <a:endParaRPr lang="sk-SK" b="1" dirty="0"/>
          </a:p>
        </p:txBody>
      </p:sp>
      <p:pic>
        <p:nvPicPr>
          <p:cNvPr id="1026" name="Picture 2" descr="F:\BERNÁTOVÁ\prezentácie\máj\Trencinkrajloc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9600" y="2551343"/>
            <a:ext cx="6348413" cy="309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lnSpcReduction="10000"/>
          </a:bodyPr>
          <a:lstStyle/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Közigazgatási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egység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Nyugat-Szlovákiában</a:t>
            </a:r>
            <a:endParaRPr lang="sk-SK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székhely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Trenčín</a:t>
            </a:r>
          </a:p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Területe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4 501 km</a:t>
            </a:r>
            <a:r>
              <a:rPr lang="sk-SK" sz="20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Népesség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585 882 (2019) </a:t>
            </a:r>
          </a:p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Járások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 - Bánovce nad Bebravou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Ilava - Ilava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Miava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Myjava 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Vágújhely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Nové Mesto nad Váhom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Simony - Partizánske 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Vágbeszterce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Považská Bystrica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Privigye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Prievidza 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Puhó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Púchov </a:t>
            </a:r>
          </a:p>
          <a:p>
            <a:pPr>
              <a:buFont typeface="Wingdings" pitchFamily="2" charset="2"/>
              <a:buChar char="v"/>
            </a:pP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Trenčín </a:t>
            </a:r>
          </a:p>
          <a:p>
            <a:endParaRPr lang="sk-SK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err="1" smtClean="0"/>
              <a:t>Trencséni</a:t>
            </a:r>
            <a:r>
              <a:rPr lang="sk-SK" b="1" dirty="0" smtClean="0"/>
              <a:t> </a:t>
            </a:r>
            <a:r>
              <a:rPr lang="sk-SK" b="1" dirty="0" err="1" smtClean="0"/>
              <a:t>kerület</a:t>
            </a:r>
            <a:r>
              <a:rPr lang="sk-SK" b="1" dirty="0" smtClean="0"/>
              <a:t> </a:t>
            </a:r>
            <a:r>
              <a:rPr lang="sk-SK" b="1" dirty="0" err="1" smtClean="0"/>
              <a:t>járásai</a:t>
            </a:r>
            <a:r>
              <a:rPr lang="sk-SK" b="1" dirty="0" smtClean="0"/>
              <a:t> - </a:t>
            </a:r>
            <a:r>
              <a:rPr lang="sk-SK" b="1" dirty="0" err="1" smtClean="0"/>
              <a:t>térkép</a:t>
            </a:r>
            <a:endParaRPr lang="sk-SK" b="1" dirty="0"/>
          </a:p>
        </p:txBody>
      </p:sp>
      <p:pic>
        <p:nvPicPr>
          <p:cNvPr id="3" name="Zástupný symbol obsah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1" y="2348880"/>
            <a:ext cx="4392488" cy="37444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Trencséni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/>
          </a:bodyPr>
          <a:lstStyle/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Északnyugaton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Csehország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délnyugaton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Nagyszombati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délen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Nyitrai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délkeleten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Besztercebányai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északkeleten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zsolnai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határolja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zászlaja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kerüllet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címere</a:t>
            </a:r>
            <a:endParaRPr lang="sk-SK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1831" y="3234680"/>
            <a:ext cx="2383087" cy="252028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818" y="3234680"/>
            <a:ext cx="3310142" cy="221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55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/>
              <a:t>Trencsén</a:t>
            </a:r>
            <a:r>
              <a:rPr lang="sk-SK" b="1" dirty="0" smtClean="0"/>
              <a:t> </a:t>
            </a:r>
            <a:r>
              <a:rPr lang="sk-SK" b="1" dirty="0" err="1" smtClean="0"/>
              <a:t>története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1772816"/>
            <a:ext cx="6842721" cy="4268547"/>
          </a:xfrm>
        </p:spPr>
        <p:txBody>
          <a:bodyPr>
            <a:normAutofit/>
          </a:bodyPr>
          <a:lstStyle/>
          <a:p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Régészeti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leletek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tanúsága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szerint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Trencsén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környékén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már 200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ezer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évvel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ezelőtt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élhettek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emberek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egyik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legrégibb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emléke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vár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szkilájába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vésett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felirat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amelyben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római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égiósok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ünneplik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kvádok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felett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aratott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győzelmüket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179-ben.</a:t>
            </a:r>
          </a:p>
          <a:p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vára a 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jobb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partján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260 m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hegyen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amely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1069-ben már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állott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1302-ben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Csák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Máté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tulajdonába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került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erődítményei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15.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században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épültek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kapuval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ellátott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városfal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erődített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plébaniatemplommal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vár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erődítéseivel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egybeépítve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egységes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védelmi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alkotott</a:t>
            </a:r>
            <a:r>
              <a:rPr lang="sk-SK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k-SK" sz="2000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66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 </a:t>
            </a:r>
            <a:r>
              <a:rPr lang="sk-SK" b="1" dirty="0" err="1" smtClean="0"/>
              <a:t>Trencsén</a:t>
            </a:r>
            <a:r>
              <a:rPr lang="sk-SK" b="1" dirty="0" smtClean="0"/>
              <a:t> vára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2204864"/>
            <a:ext cx="6696744" cy="4176464"/>
          </a:xfrm>
        </p:spPr>
      </p:pic>
    </p:spTree>
    <p:extLst>
      <p:ext uri="{BB962C8B-B14F-4D97-AF65-F5344CB8AC3E}">
        <p14:creationId xmlns:p14="http://schemas.microsoft.com/office/powerpoint/2010/main" xmlns="" val="19991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354</Words>
  <Application>Microsoft Office PowerPoint</Application>
  <PresentationFormat>Prezentácia na obrazovke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Fazeta</vt:lpstr>
      <vt:lpstr>A Trencséni kerület</vt:lpstr>
      <vt:lpstr>Szlovákiát 8 kerületre osztjuk</vt:lpstr>
      <vt:lpstr>Snímka 3</vt:lpstr>
      <vt:lpstr>Trencséni kerület</vt:lpstr>
      <vt:lpstr>Snímka 5</vt:lpstr>
      <vt:lpstr>Trencséni kerület járásai - térkép</vt:lpstr>
      <vt:lpstr>A Trencséni kerület</vt:lpstr>
      <vt:lpstr>Trencsén története</vt:lpstr>
      <vt:lpstr> Trencsén vára</vt:lpstr>
      <vt:lpstr>Csák Máté a Trencséni vár legismertebb uralkodója</vt:lpstr>
      <vt:lpstr>A Trencséni kerüllet turisztikai érdekességei</vt:lpstr>
      <vt:lpstr>Video – Trencséni kerület</vt:lpstr>
      <vt:lpstr>Tudáspróba: </vt:lpstr>
      <vt:lpstr>Találd meg Szlovákia térképén a Trencséni kerületet  </vt:lpstr>
      <vt:lpstr>Feladatok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Bratislava- hlavné mesto Slovenska</dc:title>
  <dc:creator>Windows User</dc:creator>
  <cp:lastModifiedBy>pc</cp:lastModifiedBy>
  <cp:revision>28</cp:revision>
  <dcterms:created xsi:type="dcterms:W3CDTF">2020-04-02T15:28:47Z</dcterms:created>
  <dcterms:modified xsi:type="dcterms:W3CDTF">2020-05-29T10:48:43Z</dcterms:modified>
</cp:coreProperties>
</file>