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9" r:id="rId7"/>
    <p:sldId id="267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6225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5649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0775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8252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3720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0739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0123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1493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0003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3637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1115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0480-A2BF-4332-9C4B-E736A61872B9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62E4-6748-48F4-AAA6-10CC465AA4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2931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Špeciálna základná </a:t>
            </a:r>
            <a:r>
              <a:rPr lang="sk-SK" sz="24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škola s VJM, Hviezdoslavova 24, Rimavská Sobota</a:t>
            </a:r>
            <a:endParaRPr lang="sk-SK" sz="2400" b="1" u="sng" dirty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192888" cy="2520280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Energia a </a:t>
            </a:r>
            <a:r>
              <a:rPr lang="sk-SK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természetben</a:t>
            </a:r>
            <a:r>
              <a:rPr lang="sk-SK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sk-SK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és</a:t>
            </a:r>
            <a:r>
              <a:rPr lang="sk-SK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 a </a:t>
            </a:r>
            <a:r>
              <a:rPr lang="sk-SK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technikában</a:t>
            </a:r>
            <a:endParaRPr lang="sk-SK" b="1" dirty="0" smtClean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  <a:p>
            <a:endParaRPr lang="sk-SK" b="1" dirty="0" smtClean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  <a:p>
            <a:pPr algn="r"/>
            <a:r>
              <a:rPr lang="sk-SK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sk-SK" sz="2400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Fizika</a:t>
            </a:r>
            <a:r>
              <a:rPr lang="sk-SK" sz="24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 – 9. </a:t>
            </a:r>
            <a:r>
              <a:rPr lang="sk-SK" sz="2400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osztály</a:t>
            </a:r>
            <a:endParaRPr lang="sk-SK" sz="2400" dirty="0" smtClean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  <a:p>
            <a:endParaRPr lang="sk-SK" dirty="0" smtClean="0">
              <a:solidFill>
                <a:srgbClr val="008000"/>
              </a:solidFill>
              <a:latin typeface="Batang" pitchFamily="18" charset="-127"/>
              <a:ea typeface="Batang" pitchFamily="18" charset="-127"/>
            </a:endParaRPr>
          </a:p>
          <a:p>
            <a:endParaRPr lang="sk-SK" dirty="0">
              <a:solidFill>
                <a:srgbClr val="008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1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rgbClr val="00B050"/>
                </a:solidFill>
              </a:rPr>
              <a:t>Hagyományos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energiaforrások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br>
              <a:rPr lang="sk-SK" dirty="0" smtClean="0">
                <a:solidFill>
                  <a:srgbClr val="00B050"/>
                </a:solidFill>
              </a:rPr>
            </a:b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u="sng" dirty="0" err="1" smtClean="0"/>
              <a:t>Vízierőművek</a:t>
            </a:r>
            <a:endParaRPr lang="sk-SK" b="1" u="sng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A </a:t>
            </a:r>
            <a:r>
              <a:rPr lang="sk-SK" dirty="0" err="1" smtClean="0"/>
              <a:t>villamos</a:t>
            </a:r>
            <a:r>
              <a:rPr lang="sk-SK" dirty="0" smtClean="0"/>
              <a:t> energia </a:t>
            </a:r>
            <a:r>
              <a:rPr lang="sk-SK" dirty="0" err="1" smtClean="0"/>
              <a:t>egy</a:t>
            </a:r>
            <a:r>
              <a:rPr lang="sk-SK" dirty="0" smtClean="0"/>
              <a:t> </a:t>
            </a:r>
            <a:r>
              <a:rPr lang="sk-SK" dirty="0" err="1" smtClean="0"/>
              <a:t>részét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a </a:t>
            </a:r>
            <a:r>
              <a:rPr lang="sk-SK" dirty="0" err="1" smtClean="0"/>
              <a:t>folyó</a:t>
            </a:r>
            <a:r>
              <a:rPr lang="sk-SK" dirty="0" smtClean="0"/>
              <a:t> víz </a:t>
            </a:r>
            <a:r>
              <a:rPr lang="sk-SK" dirty="0" err="1" smtClean="0"/>
              <a:t>energiájából</a:t>
            </a:r>
            <a:r>
              <a:rPr lang="sk-SK" dirty="0" smtClean="0"/>
              <a:t> </a:t>
            </a:r>
            <a:r>
              <a:rPr lang="sk-SK" dirty="0" err="1" smtClean="0"/>
              <a:t>termelik</a:t>
            </a:r>
            <a:r>
              <a:rPr lang="sk-SK" dirty="0" smtClean="0"/>
              <a:t> a  </a:t>
            </a:r>
            <a:r>
              <a:rPr lang="sk-SK" dirty="0" err="1" smtClean="0"/>
              <a:t>ízierőművekben</a:t>
            </a:r>
            <a:r>
              <a:rPr lang="sk-SK" dirty="0" smtClean="0"/>
              <a:t>. </a:t>
            </a:r>
            <a:r>
              <a:rPr lang="sk-SK" dirty="0" err="1" smtClean="0"/>
              <a:t>Előnye</a:t>
            </a:r>
            <a:r>
              <a:rPr lang="sk-SK" dirty="0" smtClean="0"/>
              <a:t> a </a:t>
            </a:r>
            <a:r>
              <a:rPr lang="sk-SK" dirty="0" err="1" smtClean="0"/>
              <a:t>hőerőművekkel</a:t>
            </a:r>
            <a:r>
              <a:rPr lang="sk-SK" dirty="0" smtClean="0"/>
              <a:t> </a:t>
            </a:r>
            <a:r>
              <a:rPr lang="sk-SK" dirty="0" err="1" smtClean="0"/>
              <a:t>szemben</a:t>
            </a:r>
            <a:r>
              <a:rPr lang="sk-SK" dirty="0" smtClean="0"/>
              <a:t>, </a:t>
            </a:r>
            <a:r>
              <a:rPr lang="sk-SK" dirty="0" err="1" smtClean="0"/>
              <a:t>hogy</a:t>
            </a:r>
            <a:r>
              <a:rPr lang="sk-SK" dirty="0" smtClean="0"/>
              <a:t> </a:t>
            </a:r>
            <a:r>
              <a:rPr lang="sk-SK" dirty="0" err="1" smtClean="0"/>
              <a:t>nem</a:t>
            </a:r>
            <a:r>
              <a:rPr lang="sk-SK" dirty="0" smtClean="0"/>
              <a:t> </a:t>
            </a:r>
            <a:r>
              <a:rPr lang="sk-SK" dirty="0" err="1" smtClean="0"/>
              <a:t>bocsájtanak</a:t>
            </a:r>
            <a:r>
              <a:rPr lang="sk-SK" dirty="0" smtClean="0"/>
              <a:t> </a:t>
            </a:r>
            <a:r>
              <a:rPr lang="sk-SK" dirty="0" err="1" smtClean="0"/>
              <a:t>ki</a:t>
            </a:r>
            <a:r>
              <a:rPr lang="sk-SK" dirty="0" smtClean="0"/>
              <a:t> </a:t>
            </a:r>
            <a:r>
              <a:rPr lang="sk-SK" dirty="0" err="1" smtClean="0"/>
              <a:t>káros</a:t>
            </a:r>
            <a:r>
              <a:rPr lang="sk-SK" dirty="0" smtClean="0"/>
              <a:t> </a:t>
            </a:r>
            <a:r>
              <a:rPr lang="sk-SK" dirty="0" err="1" smtClean="0"/>
              <a:t>gázokat</a:t>
            </a:r>
            <a:r>
              <a:rPr lang="sk-SK" dirty="0" smtClean="0"/>
              <a:t> a </a:t>
            </a:r>
            <a:r>
              <a:rPr lang="sk-SK" dirty="0" err="1" smtClean="0"/>
              <a:t>levegőbe</a:t>
            </a:r>
            <a:r>
              <a:rPr lang="sk-SK" dirty="0" smtClean="0"/>
              <a:t>. 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908720"/>
            <a:ext cx="332271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317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 err="1" smtClean="0"/>
              <a:t>Hőerőművek</a:t>
            </a:r>
            <a:endParaRPr lang="sk-SK" b="1" u="sng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A </a:t>
            </a:r>
            <a:r>
              <a:rPr lang="sk-SK" dirty="0" err="1" smtClean="0"/>
              <a:t>turbinarendszereket</a:t>
            </a:r>
            <a:r>
              <a:rPr lang="sk-SK" dirty="0" smtClean="0"/>
              <a:t> </a:t>
            </a:r>
            <a:r>
              <a:rPr lang="sk-SK" dirty="0" err="1" smtClean="0"/>
              <a:t>vízgőz</a:t>
            </a:r>
            <a:r>
              <a:rPr lang="sk-SK" dirty="0" smtClean="0"/>
              <a:t> </a:t>
            </a:r>
            <a:r>
              <a:rPr lang="sk-SK" dirty="0" err="1" smtClean="0"/>
              <a:t>hatja</a:t>
            </a:r>
            <a:r>
              <a:rPr lang="sk-SK" dirty="0" smtClean="0"/>
              <a:t> </a:t>
            </a:r>
            <a:r>
              <a:rPr lang="sk-SK" dirty="0" err="1" smtClean="0"/>
              <a:t>meg</a:t>
            </a:r>
            <a:r>
              <a:rPr lang="sk-SK" dirty="0" smtClean="0"/>
              <a:t>. A </a:t>
            </a:r>
            <a:r>
              <a:rPr lang="sk-SK" dirty="0" err="1" smtClean="0"/>
              <a:t>szenet</a:t>
            </a:r>
            <a:r>
              <a:rPr lang="sk-SK" dirty="0" smtClean="0"/>
              <a:t> </a:t>
            </a:r>
            <a:r>
              <a:rPr lang="sk-SK" dirty="0" err="1" smtClean="0"/>
              <a:t>kazánokban</a:t>
            </a:r>
            <a:r>
              <a:rPr lang="sk-SK" dirty="0" smtClean="0"/>
              <a:t> </a:t>
            </a:r>
            <a:r>
              <a:rPr lang="sk-SK" dirty="0" err="1" smtClean="0"/>
              <a:t>elégetik</a:t>
            </a:r>
            <a:r>
              <a:rPr lang="sk-SK" dirty="0" smtClean="0"/>
              <a:t> </a:t>
            </a:r>
            <a:r>
              <a:rPr lang="sk-SK" dirty="0" err="1" smtClean="0"/>
              <a:t>és</a:t>
            </a:r>
            <a:r>
              <a:rPr lang="sk-SK" dirty="0" smtClean="0"/>
              <a:t> </a:t>
            </a:r>
            <a:r>
              <a:rPr lang="sk-SK" dirty="0" err="1" smtClean="0"/>
              <a:t>vizet</a:t>
            </a:r>
            <a:r>
              <a:rPr lang="sk-SK" dirty="0" smtClean="0"/>
              <a:t> </a:t>
            </a:r>
            <a:r>
              <a:rPr lang="sk-SK" dirty="0" err="1" smtClean="0"/>
              <a:t>forralnak</a:t>
            </a:r>
            <a:r>
              <a:rPr lang="sk-SK" dirty="0" smtClean="0"/>
              <a:t> </a:t>
            </a:r>
            <a:r>
              <a:rPr lang="sk-SK" dirty="0" err="1" smtClean="0"/>
              <a:t>fel</a:t>
            </a:r>
            <a:r>
              <a:rPr lang="sk-SK" dirty="0" smtClean="0"/>
              <a:t> </a:t>
            </a:r>
            <a:r>
              <a:rPr lang="sk-SK" dirty="0" err="1" smtClean="0"/>
              <a:t>vele</a:t>
            </a:r>
            <a:r>
              <a:rPr lang="sk-SK" dirty="0"/>
              <a:t>.</a:t>
            </a:r>
            <a:r>
              <a:rPr lang="sk-SK" dirty="0" smtClean="0"/>
              <a:t> </a:t>
            </a:r>
            <a:r>
              <a:rPr lang="sk-SK" dirty="0" err="1"/>
              <a:t>Í</a:t>
            </a:r>
            <a:r>
              <a:rPr lang="sk-SK" dirty="0" err="1" smtClean="0"/>
              <a:t>gy</a:t>
            </a:r>
            <a:r>
              <a:rPr lang="sk-SK" dirty="0" smtClean="0"/>
              <a:t> </a:t>
            </a:r>
            <a:r>
              <a:rPr lang="sk-SK" dirty="0" err="1" smtClean="0"/>
              <a:t>keletkezik</a:t>
            </a:r>
            <a:r>
              <a:rPr lang="sk-SK" dirty="0" smtClean="0"/>
              <a:t> a </a:t>
            </a:r>
            <a:r>
              <a:rPr lang="sk-SK" dirty="0" err="1" smtClean="0"/>
              <a:t>nagyon</a:t>
            </a:r>
            <a:r>
              <a:rPr lang="sk-SK" dirty="0" smtClean="0"/>
              <a:t> </a:t>
            </a:r>
            <a:r>
              <a:rPr lang="sk-SK" dirty="0" err="1" smtClean="0"/>
              <a:t>forró</a:t>
            </a:r>
            <a:r>
              <a:rPr lang="sk-SK" dirty="0" smtClean="0"/>
              <a:t> </a:t>
            </a:r>
            <a:r>
              <a:rPr lang="sk-SK" dirty="0" err="1" smtClean="0"/>
              <a:t>vízgőz</a:t>
            </a:r>
            <a:r>
              <a:rPr lang="sk-SK" dirty="0" smtClean="0"/>
              <a:t>, </a:t>
            </a:r>
            <a:r>
              <a:rPr lang="sk-SK" dirty="0" err="1" smtClean="0"/>
              <a:t>amely</a:t>
            </a:r>
            <a:r>
              <a:rPr lang="sk-SK" dirty="0" smtClean="0"/>
              <a:t> </a:t>
            </a:r>
            <a:r>
              <a:rPr lang="sk-SK" dirty="0" err="1" smtClean="0"/>
              <a:t>megforgatja</a:t>
            </a:r>
            <a:r>
              <a:rPr lang="sk-SK" dirty="0" smtClean="0"/>
              <a:t> a  </a:t>
            </a:r>
            <a:r>
              <a:rPr lang="sk-SK" dirty="0" err="1" smtClean="0"/>
              <a:t>turbinakerekeket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124744"/>
            <a:ext cx="367240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756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Ldre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 err="1" smtClean="0"/>
              <a:t>Atomerőművek</a:t>
            </a:r>
            <a:endParaRPr lang="sk-SK" b="1" u="sng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Sok </a:t>
            </a:r>
            <a:r>
              <a:rPr lang="sk-SK" dirty="0" err="1" smtClean="0"/>
              <a:t>előnyük</a:t>
            </a:r>
            <a:r>
              <a:rPr lang="sk-SK" dirty="0" smtClean="0"/>
              <a:t> van, de </a:t>
            </a:r>
            <a:r>
              <a:rPr lang="sk-SK" dirty="0" err="1" smtClean="0"/>
              <a:t>kockázatosak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. A </a:t>
            </a:r>
            <a:r>
              <a:rPr lang="sk-SK" dirty="0" err="1" smtClean="0"/>
              <a:t>hasadó</a:t>
            </a:r>
            <a:r>
              <a:rPr lang="sk-SK" dirty="0" smtClean="0"/>
              <a:t> </a:t>
            </a:r>
            <a:r>
              <a:rPr lang="sk-SK" dirty="0" err="1" smtClean="0"/>
              <a:t>fűtőanyag</a:t>
            </a:r>
            <a:r>
              <a:rPr lang="sk-SK" dirty="0" smtClean="0"/>
              <a:t>, </a:t>
            </a:r>
            <a:r>
              <a:rPr lang="sk-SK" dirty="0" err="1" smtClean="0"/>
              <a:t>amelyeket</a:t>
            </a:r>
            <a:r>
              <a:rPr lang="sk-SK" dirty="0" smtClean="0"/>
              <a:t> </a:t>
            </a:r>
            <a:r>
              <a:rPr lang="sk-SK" dirty="0" err="1" smtClean="0"/>
              <a:t>atomerőművekben</a:t>
            </a:r>
            <a:r>
              <a:rPr lang="sk-SK" dirty="0" smtClean="0"/>
              <a:t> </a:t>
            </a:r>
            <a:r>
              <a:rPr lang="sk-SK" dirty="0" err="1" smtClean="0"/>
              <a:t>használnak</a:t>
            </a:r>
            <a:r>
              <a:rPr lang="sk-SK" dirty="0" smtClean="0"/>
              <a:t>, </a:t>
            </a:r>
            <a:r>
              <a:rPr lang="sk-SK" dirty="0" err="1" smtClean="0"/>
              <a:t>olyan</a:t>
            </a:r>
            <a:r>
              <a:rPr lang="sk-SK" dirty="0" smtClean="0"/>
              <a:t> </a:t>
            </a:r>
            <a:r>
              <a:rPr lang="sk-SK" dirty="0" err="1" smtClean="0"/>
              <a:t>sugárzás</a:t>
            </a:r>
            <a:r>
              <a:rPr lang="sk-SK" dirty="0" smtClean="0"/>
              <a:t> </a:t>
            </a:r>
            <a:r>
              <a:rPr lang="sk-SK" dirty="0" err="1" smtClean="0"/>
              <a:t>forrása</a:t>
            </a:r>
            <a:r>
              <a:rPr lang="sk-SK" dirty="0" smtClean="0"/>
              <a:t>, </a:t>
            </a:r>
            <a:r>
              <a:rPr lang="sk-SK" dirty="0" err="1" smtClean="0"/>
              <a:t>amely</a:t>
            </a:r>
            <a:r>
              <a:rPr lang="sk-SK" dirty="0" smtClean="0"/>
              <a:t> </a:t>
            </a:r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dirty="0" err="1" smtClean="0"/>
              <a:t>emberekre</a:t>
            </a:r>
            <a:r>
              <a:rPr lang="sk-SK" dirty="0" smtClean="0"/>
              <a:t> </a:t>
            </a:r>
            <a:r>
              <a:rPr lang="sk-SK" dirty="0" err="1" smtClean="0"/>
              <a:t>veszélyes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04665"/>
            <a:ext cx="4870016" cy="29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84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00B050"/>
                </a:solidFill>
              </a:rPr>
              <a:t>Nemhagyományos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energiaforrások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3500" b="1" u="sng" dirty="0" err="1" smtClean="0"/>
              <a:t>Napenergia</a:t>
            </a:r>
            <a:endParaRPr lang="sk-SK" sz="3500" b="1" u="sng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 algn="just">
              <a:buNone/>
            </a:pPr>
            <a:endParaRPr lang="sk-SK" dirty="0" smtClean="0"/>
          </a:p>
          <a:p>
            <a:pPr marL="0" indent="0" algn="just">
              <a:buNone/>
            </a:pPr>
            <a:r>
              <a:rPr lang="sk-SK" sz="2800" dirty="0" smtClean="0"/>
              <a:t>A </a:t>
            </a:r>
            <a:r>
              <a:rPr lang="sk-SK" sz="2800" dirty="0" err="1" smtClean="0"/>
              <a:t>Napból</a:t>
            </a:r>
            <a:r>
              <a:rPr lang="sk-SK" sz="2800" dirty="0" smtClean="0"/>
              <a:t> </a:t>
            </a:r>
            <a:r>
              <a:rPr lang="sk-SK" sz="2800" dirty="0" err="1" smtClean="0"/>
              <a:t>hatalmas</a:t>
            </a:r>
            <a:r>
              <a:rPr lang="sk-SK" sz="2800" dirty="0" smtClean="0"/>
              <a:t> </a:t>
            </a:r>
            <a:r>
              <a:rPr lang="sk-SK" sz="2800" dirty="0" err="1" smtClean="0"/>
              <a:t>mennyiségű</a:t>
            </a:r>
            <a:r>
              <a:rPr lang="sk-SK" sz="2800" dirty="0" smtClean="0"/>
              <a:t> energia </a:t>
            </a:r>
            <a:r>
              <a:rPr lang="sk-SK" sz="2800" dirty="0" err="1" smtClean="0"/>
              <a:t>érkezik</a:t>
            </a:r>
            <a:r>
              <a:rPr lang="sk-SK" sz="2800" dirty="0" smtClean="0"/>
              <a:t> a </a:t>
            </a:r>
            <a:r>
              <a:rPr lang="sk-SK" sz="2800" dirty="0" err="1" smtClean="0"/>
              <a:t>Földre</a:t>
            </a:r>
            <a:r>
              <a:rPr lang="sk-SK" sz="2800" dirty="0" smtClean="0"/>
              <a:t>. </a:t>
            </a:r>
            <a:r>
              <a:rPr lang="sk-SK" sz="2800" dirty="0" err="1" smtClean="0"/>
              <a:t>Azokat</a:t>
            </a:r>
            <a:r>
              <a:rPr lang="sk-SK" sz="2800" dirty="0" smtClean="0"/>
              <a:t> a </a:t>
            </a:r>
            <a:r>
              <a:rPr lang="sk-SK" sz="2800" dirty="0" err="1" smtClean="0"/>
              <a:t>berendezéseket</a:t>
            </a:r>
            <a:r>
              <a:rPr lang="sk-SK" sz="2800" dirty="0" smtClean="0"/>
              <a:t>, </a:t>
            </a:r>
            <a:r>
              <a:rPr lang="sk-SK" sz="2800" dirty="0" err="1" smtClean="0"/>
              <a:t>amelyek</a:t>
            </a:r>
            <a:r>
              <a:rPr lang="sk-SK" sz="2800" dirty="0" smtClean="0"/>
              <a:t> </a:t>
            </a:r>
            <a:r>
              <a:rPr lang="sk-SK" sz="2800" dirty="0" err="1" smtClean="0"/>
              <a:t>hővé</a:t>
            </a:r>
            <a:r>
              <a:rPr lang="sk-SK" sz="2800" dirty="0" smtClean="0"/>
              <a:t> </a:t>
            </a:r>
            <a:r>
              <a:rPr lang="sk-SK" sz="2800" dirty="0" err="1" smtClean="0"/>
              <a:t>alakítják</a:t>
            </a:r>
            <a:r>
              <a:rPr lang="sk-SK" sz="2800" dirty="0" smtClean="0"/>
              <a:t> </a:t>
            </a:r>
            <a:r>
              <a:rPr lang="sk-SK" sz="2800" dirty="0" err="1" smtClean="0"/>
              <a:t>át</a:t>
            </a:r>
            <a:r>
              <a:rPr lang="sk-SK" sz="2800" dirty="0" smtClean="0"/>
              <a:t> </a:t>
            </a:r>
            <a:r>
              <a:rPr lang="sk-SK" sz="2800" dirty="0" err="1" smtClean="0"/>
              <a:t>az</a:t>
            </a:r>
            <a:r>
              <a:rPr lang="sk-SK" sz="2800" dirty="0" smtClean="0"/>
              <a:t> </a:t>
            </a:r>
            <a:r>
              <a:rPr lang="sk-SK" sz="2800" dirty="0" err="1" smtClean="0"/>
              <a:t>napenergiát</a:t>
            </a:r>
            <a:r>
              <a:rPr lang="sk-SK" sz="2800" dirty="0" smtClean="0"/>
              <a:t>, </a:t>
            </a:r>
            <a:r>
              <a:rPr lang="sk-SK" sz="2800" dirty="0" err="1" smtClean="0"/>
              <a:t>napkollektoroknak</a:t>
            </a:r>
            <a:r>
              <a:rPr lang="sk-SK" sz="2800" dirty="0" smtClean="0"/>
              <a:t> </a:t>
            </a:r>
            <a:r>
              <a:rPr lang="sk-SK" sz="2800" dirty="0" err="1" smtClean="0"/>
              <a:t>nevezzük</a:t>
            </a:r>
            <a:r>
              <a:rPr lang="sk-SK" sz="2800" dirty="0" smtClean="0"/>
              <a:t>. A </a:t>
            </a:r>
            <a:r>
              <a:rPr lang="sk-SK" sz="2800" dirty="0" err="1" smtClean="0"/>
              <a:t>napenergiát</a:t>
            </a:r>
            <a:r>
              <a:rPr lang="sk-SK" sz="2800" dirty="0" smtClean="0"/>
              <a:t> </a:t>
            </a:r>
            <a:r>
              <a:rPr lang="sk-SK" sz="2800" dirty="0" err="1" smtClean="0"/>
              <a:t>nemcsak</a:t>
            </a:r>
            <a:r>
              <a:rPr lang="sk-SK" sz="2800" dirty="0" smtClean="0"/>
              <a:t> </a:t>
            </a:r>
            <a:r>
              <a:rPr lang="sk-SK" sz="2800" dirty="0" err="1" smtClean="0"/>
              <a:t>hővé</a:t>
            </a:r>
            <a:r>
              <a:rPr lang="sk-SK" sz="2800" dirty="0" smtClean="0"/>
              <a:t>, </a:t>
            </a:r>
            <a:r>
              <a:rPr lang="sk-SK" sz="2800" dirty="0" err="1" smtClean="0"/>
              <a:t>hanem</a:t>
            </a:r>
            <a:r>
              <a:rPr lang="sk-SK" sz="2800" dirty="0" smtClean="0"/>
              <a:t> </a:t>
            </a:r>
            <a:r>
              <a:rPr lang="sk-SK" sz="2800" dirty="0" err="1" smtClean="0"/>
              <a:t>elektromos</a:t>
            </a:r>
            <a:r>
              <a:rPr lang="sk-SK" sz="2800" dirty="0" smtClean="0"/>
              <a:t> </a:t>
            </a:r>
            <a:r>
              <a:rPr lang="sk-SK" sz="2800" dirty="0" err="1" smtClean="0"/>
              <a:t>energiává</a:t>
            </a:r>
            <a:r>
              <a:rPr lang="sk-SK" sz="2800" dirty="0" smtClean="0"/>
              <a:t> </a:t>
            </a:r>
            <a:r>
              <a:rPr lang="sk-SK" sz="2800" dirty="0" err="1" smtClean="0"/>
              <a:t>is</a:t>
            </a:r>
            <a:r>
              <a:rPr lang="sk-SK" sz="2800" dirty="0" smtClean="0"/>
              <a:t> </a:t>
            </a:r>
            <a:r>
              <a:rPr lang="sk-SK" sz="2800" dirty="0" err="1" smtClean="0"/>
              <a:t>képesek</a:t>
            </a:r>
            <a:r>
              <a:rPr lang="sk-SK" sz="2800" dirty="0" smtClean="0"/>
              <a:t> </a:t>
            </a:r>
            <a:r>
              <a:rPr lang="sk-SK" sz="2800" dirty="0" err="1" smtClean="0"/>
              <a:t>átalakítani</a:t>
            </a:r>
            <a:r>
              <a:rPr lang="sk-SK" sz="2800" dirty="0" smtClean="0"/>
              <a:t>.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Picture 2" descr="C:\Users\PC\Desktop\Fotolia_6398046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7020"/>
          <a:stretch/>
        </p:blipFill>
        <p:spPr bwMode="auto">
          <a:xfrm>
            <a:off x="3491880" y="1196752"/>
            <a:ext cx="475252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595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3200" b="1" dirty="0" err="1" smtClean="0">
                <a:latin typeface="Calibri" panose="020F0502020204030204" pitchFamily="34" charset="0"/>
                <a:ea typeface="Batang" pitchFamily="18" charset="-127"/>
              </a:rPr>
              <a:t>Szélenergia</a:t>
            </a:r>
            <a:endParaRPr lang="sk-SK" sz="3200" b="1" dirty="0">
              <a:latin typeface="Calibri" panose="020F0502020204030204" pitchFamily="34" charset="0"/>
              <a:ea typeface="Batang" pitchFamily="18" charset="-127"/>
            </a:endParaRPr>
          </a:p>
        </p:txBody>
      </p:sp>
      <p:pic>
        <p:nvPicPr>
          <p:cNvPr id="3074" name="Picture 2" descr="C:\Users\PC\Desktop\stiahnuť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374441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7200" y="1700808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A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szél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energiáját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</a:t>
            </a:r>
            <a:r>
              <a:rPr lang="sk-SK" sz="2800" dirty="0" err="1">
                <a:latin typeface="Calibri" panose="020F0502020204030204" pitchFamily="34" charset="0"/>
                <a:ea typeface="Batang" pitchFamily="18" charset="-127"/>
              </a:rPr>
              <a:t>l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eggyakrabban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elektromos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energia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előállítására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használják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a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szélerőművekben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. A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szél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meghajtja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a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turbinakerekeket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és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elektromos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 energia </a:t>
            </a:r>
            <a:r>
              <a:rPr lang="sk-SK" sz="2800" dirty="0" err="1" smtClean="0">
                <a:latin typeface="Calibri" panose="020F0502020204030204" pitchFamily="34" charset="0"/>
                <a:ea typeface="Batang" pitchFamily="18" charset="-127"/>
              </a:rPr>
              <a:t>termelődik</a:t>
            </a:r>
            <a:r>
              <a:rPr lang="sk-SK" sz="2800" dirty="0" smtClean="0">
                <a:latin typeface="Calibri" panose="020F0502020204030204" pitchFamily="34" charset="0"/>
                <a:ea typeface="Batang" pitchFamily="18" charset="-127"/>
              </a:rPr>
              <a:t>.  </a:t>
            </a:r>
            <a:endParaRPr lang="sk-SK" sz="2800" dirty="0">
              <a:latin typeface="Calibri" panose="020F0502020204030204" pitchFamily="34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6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 err="1" smtClean="0"/>
              <a:t>Geotermális</a:t>
            </a:r>
            <a:r>
              <a:rPr lang="sk-SK" b="1" u="sng" dirty="0" smtClean="0"/>
              <a:t> energia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A </a:t>
            </a:r>
            <a:r>
              <a:rPr lang="sk-SK" dirty="0" err="1"/>
              <a:t>Föld</a:t>
            </a:r>
            <a:r>
              <a:rPr lang="sk-SK" dirty="0" smtClean="0"/>
              <a:t> </a:t>
            </a:r>
            <a:r>
              <a:rPr lang="sk-SK" dirty="0" err="1" smtClean="0"/>
              <a:t>magját</a:t>
            </a:r>
            <a:r>
              <a:rPr lang="sk-SK" dirty="0" smtClean="0"/>
              <a:t> </a:t>
            </a:r>
            <a:r>
              <a:rPr lang="sk-SK" dirty="0" err="1" smtClean="0"/>
              <a:t>izzóanyag</a:t>
            </a:r>
            <a:r>
              <a:rPr lang="sk-SK" dirty="0" smtClean="0"/>
              <a:t> </a:t>
            </a:r>
            <a:r>
              <a:rPr lang="sk-SK" dirty="0" err="1" smtClean="0"/>
              <a:t>alkotja</a:t>
            </a:r>
            <a:r>
              <a:rPr lang="sk-SK" dirty="0" smtClean="0"/>
              <a:t>. A </a:t>
            </a:r>
            <a:r>
              <a:rPr lang="sk-SK" dirty="0" err="1" smtClean="0"/>
              <a:t>forró</a:t>
            </a:r>
            <a:r>
              <a:rPr lang="sk-SK" dirty="0" smtClean="0"/>
              <a:t> </a:t>
            </a:r>
            <a:r>
              <a:rPr lang="sk-SK" dirty="0" err="1" smtClean="0"/>
              <a:t>vízből</a:t>
            </a:r>
            <a:r>
              <a:rPr lang="sk-SK" dirty="0" smtClean="0"/>
              <a:t> </a:t>
            </a:r>
            <a:r>
              <a:rPr lang="sk-SK" dirty="0" err="1" smtClean="0"/>
              <a:t>és</a:t>
            </a:r>
            <a:r>
              <a:rPr lang="sk-SK" dirty="0" smtClean="0"/>
              <a:t> a </a:t>
            </a:r>
            <a:r>
              <a:rPr lang="sk-SK" dirty="0" err="1" smtClean="0"/>
              <a:t>Föld</a:t>
            </a:r>
            <a:r>
              <a:rPr lang="sk-SK" dirty="0" smtClean="0"/>
              <a:t> </a:t>
            </a:r>
            <a:r>
              <a:rPr lang="sk-SK" dirty="0" err="1" smtClean="0"/>
              <a:t>belsejébő</a:t>
            </a:r>
            <a:r>
              <a:rPr lang="sk-SK" dirty="0" smtClean="0"/>
              <a:t> </a:t>
            </a:r>
            <a:r>
              <a:rPr lang="sk-SK" dirty="0" err="1" smtClean="0"/>
              <a:t>felrtörő</a:t>
            </a:r>
            <a:r>
              <a:rPr lang="sk-SK" dirty="0" smtClean="0"/>
              <a:t> </a:t>
            </a:r>
            <a:r>
              <a:rPr lang="sk-SK" dirty="0" err="1" smtClean="0"/>
              <a:t>gőzökből</a:t>
            </a:r>
            <a:r>
              <a:rPr lang="sk-SK" dirty="0" smtClean="0"/>
              <a:t> </a:t>
            </a:r>
            <a:r>
              <a:rPr lang="sk-SK" dirty="0" err="1" smtClean="0"/>
              <a:t>nyerhető</a:t>
            </a:r>
            <a:r>
              <a:rPr lang="sk-SK" dirty="0" smtClean="0"/>
              <a:t> </a:t>
            </a:r>
            <a:r>
              <a:rPr lang="sk-SK" dirty="0" err="1" smtClean="0"/>
              <a:t>elergiát</a:t>
            </a:r>
            <a:r>
              <a:rPr lang="sk-SK" dirty="0" smtClean="0"/>
              <a:t> </a:t>
            </a:r>
            <a:r>
              <a:rPr lang="sk-SK" dirty="0" err="1" smtClean="0"/>
              <a:t>geotermális</a:t>
            </a:r>
            <a:r>
              <a:rPr lang="sk-SK" dirty="0" smtClean="0"/>
              <a:t> </a:t>
            </a:r>
            <a:r>
              <a:rPr lang="sk-SK" dirty="0" err="1" smtClean="0"/>
              <a:t>energiának</a:t>
            </a:r>
            <a:r>
              <a:rPr lang="sk-SK" dirty="0" smtClean="0"/>
              <a:t> </a:t>
            </a:r>
            <a:r>
              <a:rPr lang="sk-SK" dirty="0" err="1" smtClean="0"/>
              <a:t>nevezzük</a:t>
            </a:r>
            <a:r>
              <a:rPr lang="sk-SK" dirty="0" smtClean="0"/>
              <a:t>. </a:t>
            </a:r>
            <a:r>
              <a:rPr lang="sk-SK" dirty="0" err="1" smtClean="0"/>
              <a:t>Felhasználják</a:t>
            </a:r>
            <a:r>
              <a:rPr lang="sk-SK" dirty="0" smtClean="0"/>
              <a:t>: </a:t>
            </a:r>
            <a:r>
              <a:rPr lang="sk-SK" dirty="0" err="1"/>
              <a:t>l</a:t>
            </a:r>
            <a:r>
              <a:rPr lang="sk-SK" dirty="0" err="1" smtClean="0"/>
              <a:t>akások</a:t>
            </a:r>
            <a:r>
              <a:rPr lang="sk-SK" dirty="0" smtClean="0"/>
              <a:t>, </a:t>
            </a:r>
            <a:r>
              <a:rPr lang="sk-SK" dirty="0" err="1" smtClean="0"/>
              <a:t>üvegházak</a:t>
            </a:r>
            <a:r>
              <a:rPr lang="sk-SK" dirty="0" smtClean="0"/>
              <a:t> </a:t>
            </a:r>
            <a:r>
              <a:rPr lang="sk-SK" dirty="0" err="1" smtClean="0"/>
              <a:t>fűtésére</a:t>
            </a:r>
            <a:r>
              <a:rPr lang="sk-SK" dirty="0"/>
              <a:t> </a:t>
            </a:r>
            <a:r>
              <a:rPr lang="sk-SK" dirty="0" err="1" smtClean="0"/>
              <a:t>és</a:t>
            </a:r>
            <a:r>
              <a:rPr lang="sk-SK" dirty="0" smtClean="0"/>
              <a:t> </a:t>
            </a:r>
            <a:r>
              <a:rPr lang="sk-SK" dirty="0" err="1" smtClean="0"/>
              <a:t>gyógyfürdőkben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548680"/>
            <a:ext cx="407250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03735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203</Words>
  <Application>Microsoft Office PowerPoint</Application>
  <PresentationFormat>Prezentácia na obrazovke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Motiv systému Office</vt:lpstr>
      <vt:lpstr>Špeciálna základná škola s VJM, Hviezdoslavova 24, Rimavská Sobota</vt:lpstr>
      <vt:lpstr>Hagyományos energiaforrások  </vt:lpstr>
      <vt:lpstr>Snímka 3</vt:lpstr>
      <vt:lpstr>Ldre. </vt:lpstr>
      <vt:lpstr>Nemhagyományos energiaforrások</vt:lpstr>
      <vt:lpstr>Szélenergia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NETRADIČNÉ ZDROJE ENERGIE</dc:title>
  <dc:creator>PC</dc:creator>
  <cp:lastModifiedBy>Admin</cp:lastModifiedBy>
  <cp:revision>12</cp:revision>
  <dcterms:created xsi:type="dcterms:W3CDTF">2020-05-22T15:49:27Z</dcterms:created>
  <dcterms:modified xsi:type="dcterms:W3CDTF">2020-05-27T18:38:44Z</dcterms:modified>
</cp:coreProperties>
</file>